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5" r:id="rId6"/>
  </p:sldMasterIdLst>
  <p:notesMasterIdLst>
    <p:notesMasterId r:id="rId20"/>
  </p:notesMasterIdLst>
  <p:sldIdLst>
    <p:sldId id="256" r:id="rId7"/>
    <p:sldId id="257" r:id="rId8"/>
    <p:sldId id="265" r:id="rId9"/>
    <p:sldId id="263" r:id="rId10"/>
    <p:sldId id="287" r:id="rId11"/>
    <p:sldId id="290" r:id="rId12"/>
    <p:sldId id="291" r:id="rId13"/>
    <p:sldId id="283" r:id="rId14"/>
    <p:sldId id="289" r:id="rId15"/>
    <p:sldId id="288" r:id="rId16"/>
    <p:sldId id="285" r:id="rId17"/>
    <p:sldId id="267" r:id="rId18"/>
    <p:sldId id="272" r:id="rId19"/>
  </p:sldIdLst>
  <p:sldSz cx="12192000" cy="6858000"/>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57" autoAdjust="0"/>
  </p:normalViewPr>
  <p:slideViewPr>
    <p:cSldViewPr snapToGrid="0">
      <p:cViewPr varScale="1">
        <p:scale>
          <a:sx n="70" d="100"/>
          <a:sy n="70" d="100"/>
        </p:scale>
        <p:origin x="536" y="52"/>
      </p:cViewPr>
      <p:guideLst/>
    </p:cSldViewPr>
  </p:slideViewPr>
  <p:outlineViewPr>
    <p:cViewPr>
      <p:scale>
        <a:sx n="33" d="100"/>
        <a:sy n="33" d="100"/>
      </p:scale>
      <p:origin x="0" y="-9752"/>
    </p:cViewPr>
  </p:outlineViewPr>
  <p:notesTextViewPr>
    <p:cViewPr>
      <p:scale>
        <a:sx n="1" d="1"/>
        <a:sy n="1" d="1"/>
      </p:scale>
      <p:origin x="0" y="0"/>
    </p:cViewPr>
  </p:notesTextViewPr>
  <p:notesViewPr>
    <p:cSldViewPr snapToGrid="0">
      <p:cViewPr varScale="1">
        <p:scale>
          <a:sx n="56" d="100"/>
          <a:sy n="56" d="100"/>
        </p:scale>
        <p:origin x="258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Ping (NSB)" userId="704c3a0a-d3ed-401a-9233-4511e06575a8" providerId="ADAL" clId="{CC462AD8-A3C8-45BE-B6A3-9A87051C8206}"/>
    <pc:docChg chg="undo custSel delSld modSld modMainMaster">
      <pc:chgData name="Jing Ping (NSB)" userId="704c3a0a-d3ed-401a-9233-4511e06575a8" providerId="ADAL" clId="{CC462AD8-A3C8-45BE-B6A3-9A87051C8206}" dt="2024-02-19T10:29:51.044" v="219" actId="20577"/>
      <pc:docMkLst>
        <pc:docMk/>
      </pc:docMkLst>
      <pc:sldChg chg="modSp mod">
        <pc:chgData name="Jing Ping (NSB)" userId="704c3a0a-d3ed-401a-9233-4511e06575a8" providerId="ADAL" clId="{CC462AD8-A3C8-45BE-B6A3-9A87051C8206}" dt="2024-02-19T10:29:51.044" v="219" actId="20577"/>
        <pc:sldMkLst>
          <pc:docMk/>
          <pc:sldMk cId="739944864" sldId="256"/>
        </pc:sldMkLst>
        <pc:spChg chg="mod">
          <ac:chgData name="Jing Ping (NSB)" userId="704c3a0a-d3ed-401a-9233-4511e06575a8" providerId="ADAL" clId="{CC462AD8-A3C8-45BE-B6A3-9A87051C8206}" dt="2024-02-19T10:29:51.044" v="219" actId="20577"/>
          <ac:spMkLst>
            <pc:docMk/>
            <pc:sldMk cId="739944864" sldId="256"/>
            <ac:spMk id="2" creationId="{C458A590-571A-8B59-9EC4-FCE682816CC2}"/>
          </ac:spMkLst>
        </pc:spChg>
      </pc:sldChg>
      <pc:sldChg chg="modSp mod">
        <pc:chgData name="Jing Ping (NSB)" userId="704c3a0a-d3ed-401a-9233-4511e06575a8" providerId="ADAL" clId="{CC462AD8-A3C8-45BE-B6A3-9A87051C8206}" dt="2024-02-05T02:03:05.022" v="199" actId="20577"/>
        <pc:sldMkLst>
          <pc:docMk/>
          <pc:sldMk cId="224323150" sldId="267"/>
        </pc:sldMkLst>
        <pc:spChg chg="mod">
          <ac:chgData name="Jing Ping (NSB)" userId="704c3a0a-d3ed-401a-9233-4511e06575a8" providerId="ADAL" clId="{CC462AD8-A3C8-45BE-B6A3-9A87051C8206}" dt="2024-02-05T02:03:05.022" v="199" actId="20577"/>
          <ac:spMkLst>
            <pc:docMk/>
            <pc:sldMk cId="224323150" sldId="267"/>
            <ac:spMk id="3" creationId="{FACC97BB-639F-398A-3F50-B8D8D9CAAB57}"/>
          </ac:spMkLst>
        </pc:spChg>
      </pc:sldChg>
      <pc:sldChg chg="modSp mod">
        <pc:chgData name="Jing Ping (NSB)" userId="704c3a0a-d3ed-401a-9233-4511e06575a8" providerId="ADAL" clId="{CC462AD8-A3C8-45BE-B6A3-9A87051C8206}" dt="2024-02-07T02:13:54.576" v="202" actId="5793"/>
        <pc:sldMkLst>
          <pc:docMk/>
          <pc:sldMk cId="924031388" sldId="272"/>
        </pc:sldMkLst>
        <pc:spChg chg="mod">
          <ac:chgData name="Jing Ping (NSB)" userId="704c3a0a-d3ed-401a-9233-4511e06575a8" providerId="ADAL" clId="{CC462AD8-A3C8-45BE-B6A3-9A87051C8206}" dt="2024-02-05T01:49:43.307" v="61" actId="20577"/>
          <ac:spMkLst>
            <pc:docMk/>
            <pc:sldMk cId="924031388" sldId="272"/>
            <ac:spMk id="2" creationId="{C2D962FC-5528-AF84-CA76-15C4D18FB9E6}"/>
          </ac:spMkLst>
        </pc:spChg>
        <pc:spChg chg="mod">
          <ac:chgData name="Jing Ping (NSB)" userId="704c3a0a-d3ed-401a-9233-4511e06575a8" providerId="ADAL" clId="{CC462AD8-A3C8-45BE-B6A3-9A87051C8206}" dt="2024-02-07T02:13:54.576" v="202" actId="5793"/>
          <ac:spMkLst>
            <pc:docMk/>
            <pc:sldMk cId="924031388" sldId="272"/>
            <ac:spMk id="3" creationId="{FACC97BB-639F-398A-3F50-B8D8D9CAAB57}"/>
          </ac:spMkLst>
        </pc:spChg>
      </pc:sldChg>
      <pc:sldChg chg="modSp mod">
        <pc:chgData name="Jing Ping (NSB)" userId="704c3a0a-d3ed-401a-9233-4511e06575a8" providerId="ADAL" clId="{CC462AD8-A3C8-45BE-B6A3-9A87051C8206}" dt="2024-02-05T01:50:05.871" v="64" actId="20577"/>
        <pc:sldMkLst>
          <pc:docMk/>
          <pc:sldMk cId="204300485" sldId="290"/>
        </pc:sldMkLst>
        <pc:spChg chg="mod">
          <ac:chgData name="Jing Ping (NSB)" userId="704c3a0a-d3ed-401a-9233-4511e06575a8" providerId="ADAL" clId="{CC462AD8-A3C8-45BE-B6A3-9A87051C8206}" dt="2024-02-05T01:50:05.871" v="64" actId="20577"/>
          <ac:spMkLst>
            <pc:docMk/>
            <pc:sldMk cId="204300485" sldId="290"/>
            <ac:spMk id="3" creationId="{FACC97BB-639F-398A-3F50-B8D8D9CAAB57}"/>
          </ac:spMkLst>
        </pc:spChg>
      </pc:sldChg>
      <pc:sldChg chg="del">
        <pc:chgData name="Jing Ping (NSB)" userId="704c3a0a-d3ed-401a-9233-4511e06575a8" providerId="ADAL" clId="{CC462AD8-A3C8-45BE-B6A3-9A87051C8206}" dt="2024-02-05T01:49:05.047" v="58" actId="2696"/>
        <pc:sldMkLst>
          <pc:docMk/>
          <pc:sldMk cId="2958816483" sldId="292"/>
        </pc:sldMkLst>
      </pc:sldChg>
      <pc:sldMasterChg chg="modSp mod">
        <pc:chgData name="Jing Ping (NSB)" userId="704c3a0a-d3ed-401a-9233-4511e06575a8" providerId="ADAL" clId="{CC462AD8-A3C8-45BE-B6A3-9A87051C8206}" dt="2024-02-19T10:29:09.760" v="212" actId="20577"/>
        <pc:sldMasterMkLst>
          <pc:docMk/>
          <pc:sldMasterMk cId="493153821" sldId="2147483665"/>
        </pc:sldMasterMkLst>
        <pc:spChg chg="mod">
          <ac:chgData name="Jing Ping (NSB)" userId="704c3a0a-d3ed-401a-9233-4511e06575a8" providerId="ADAL" clId="{CC462AD8-A3C8-45BE-B6A3-9A87051C8206}" dt="2024-02-19T10:29:09.760" v="212" actId="20577"/>
          <ac:spMkLst>
            <pc:docMk/>
            <pc:sldMasterMk cId="493153821" sldId="2147483665"/>
            <ac:spMk id="10" creationId="{AF4006C6-1A95-4284-A498-917EA49F0F95}"/>
          </ac:spMkLst>
        </pc:spChg>
        <pc:spChg chg="mod">
          <ac:chgData name="Jing Ping (NSB)" userId="704c3a0a-d3ed-401a-9233-4511e06575a8" providerId="ADAL" clId="{CC462AD8-A3C8-45BE-B6A3-9A87051C8206}" dt="2024-02-05T01:46:49.433" v="56" actId="20577"/>
          <ac:spMkLst>
            <pc:docMk/>
            <pc:sldMasterMk cId="493153821" sldId="2147483665"/>
            <ac:spMk id="11" creationId="{AA2802BD-1B72-4AD1-8184-0FD099607084}"/>
          </ac:spMkLst>
        </pc:spChg>
      </pc:sldMasterChg>
    </pc:docChg>
  </pc:docChgLst>
  <pc:docChgLst>
    <pc:chgData name="Jing Ping (NSB)" userId="704c3a0a-d3ed-401a-9233-4511e06575a8" providerId="ADAL" clId="{AB43CAA3-9EE5-4D05-AE27-821D3B618E0E}"/>
    <pc:docChg chg="undo redo custSel addSld delSld modSld sldOrd modMainMaster">
      <pc:chgData name="Jing Ping (NSB)" userId="704c3a0a-d3ed-401a-9233-4511e06575a8" providerId="ADAL" clId="{AB43CAA3-9EE5-4D05-AE27-821D3B618E0E}" dt="2023-10-30T12:22:34.609" v="10380" actId="20577"/>
      <pc:docMkLst>
        <pc:docMk/>
      </pc:docMkLst>
      <pc:sldChg chg="modSp mod">
        <pc:chgData name="Jing Ping (NSB)" userId="704c3a0a-d3ed-401a-9233-4511e06575a8" providerId="ADAL" clId="{AB43CAA3-9EE5-4D05-AE27-821D3B618E0E}" dt="2023-10-18T03:55:38.032" v="3399" actId="20577"/>
        <pc:sldMkLst>
          <pc:docMk/>
          <pc:sldMk cId="1173932983" sldId="257"/>
        </pc:sldMkLst>
        <pc:spChg chg="mod">
          <ac:chgData name="Jing Ping (NSB)" userId="704c3a0a-d3ed-401a-9233-4511e06575a8" providerId="ADAL" clId="{AB43CAA3-9EE5-4D05-AE27-821D3B618E0E}" dt="2023-10-17T04:12:16.001" v="86" actId="20577"/>
          <ac:spMkLst>
            <pc:docMk/>
            <pc:sldMk cId="1173932983" sldId="257"/>
            <ac:spMk id="2" creationId="{C2D962FC-5528-AF84-CA76-15C4D18FB9E6}"/>
          </ac:spMkLst>
        </pc:spChg>
        <pc:spChg chg="mod">
          <ac:chgData name="Jing Ping (NSB)" userId="704c3a0a-d3ed-401a-9233-4511e06575a8" providerId="ADAL" clId="{AB43CAA3-9EE5-4D05-AE27-821D3B618E0E}" dt="2023-10-18T03:55:38.032" v="3399" actId="20577"/>
          <ac:spMkLst>
            <pc:docMk/>
            <pc:sldMk cId="1173932983" sldId="257"/>
            <ac:spMk id="3" creationId="{FACC97BB-639F-398A-3F50-B8D8D9CAAB57}"/>
          </ac:spMkLst>
        </pc:spChg>
      </pc:sldChg>
      <pc:sldChg chg="addSp delSp modSp mod">
        <pc:chgData name="Jing Ping (NSB)" userId="704c3a0a-d3ed-401a-9233-4511e06575a8" providerId="ADAL" clId="{AB43CAA3-9EE5-4D05-AE27-821D3B618E0E}" dt="2023-10-17T09:32:41.654" v="2147" actId="20577"/>
        <pc:sldMkLst>
          <pc:docMk/>
          <pc:sldMk cId="540199729" sldId="263"/>
        </pc:sldMkLst>
        <pc:spChg chg="del mod">
          <ac:chgData name="Jing Ping (NSB)" userId="704c3a0a-d3ed-401a-9233-4511e06575a8" providerId="ADAL" clId="{AB43CAA3-9EE5-4D05-AE27-821D3B618E0E}" dt="2023-10-17T04:31:58.594" v="318" actId="478"/>
          <ac:spMkLst>
            <pc:docMk/>
            <pc:sldMk cId="540199729" sldId="263"/>
            <ac:spMk id="2" creationId="{C2D962FC-5528-AF84-CA76-15C4D18FB9E6}"/>
          </ac:spMkLst>
        </pc:spChg>
        <pc:spChg chg="del mod">
          <ac:chgData name="Jing Ping (NSB)" userId="704c3a0a-d3ed-401a-9233-4511e06575a8" providerId="ADAL" clId="{AB43CAA3-9EE5-4D05-AE27-821D3B618E0E}" dt="2023-10-17T04:12:38.205" v="88" actId="478"/>
          <ac:spMkLst>
            <pc:docMk/>
            <pc:sldMk cId="540199729" sldId="263"/>
            <ac:spMk id="3" creationId="{FACC97BB-639F-398A-3F50-B8D8D9CAAB57}"/>
          </ac:spMkLst>
        </pc:spChg>
        <pc:spChg chg="del">
          <ac:chgData name="Jing Ping (NSB)" userId="704c3a0a-d3ed-401a-9233-4511e06575a8" providerId="ADAL" clId="{AB43CAA3-9EE5-4D05-AE27-821D3B618E0E}" dt="2023-10-17T04:06:48.207" v="2" actId="478"/>
          <ac:spMkLst>
            <pc:docMk/>
            <pc:sldMk cId="540199729" sldId="263"/>
            <ac:spMk id="4" creationId="{7A343796-6E3D-D3BE-96FA-A408040E76B3}"/>
          </ac:spMkLst>
        </pc:spChg>
        <pc:spChg chg="del">
          <ac:chgData name="Jing Ping (NSB)" userId="704c3a0a-d3ed-401a-9233-4511e06575a8" providerId="ADAL" clId="{AB43CAA3-9EE5-4D05-AE27-821D3B618E0E}" dt="2023-10-17T04:06:48.207" v="2" actId="478"/>
          <ac:spMkLst>
            <pc:docMk/>
            <pc:sldMk cId="540199729" sldId="263"/>
            <ac:spMk id="5" creationId="{AB497BB9-CB8D-555F-C426-2058566BF034}"/>
          </ac:spMkLst>
        </pc:spChg>
        <pc:spChg chg="del">
          <ac:chgData name="Jing Ping (NSB)" userId="704c3a0a-d3ed-401a-9233-4511e06575a8" providerId="ADAL" clId="{AB43CAA3-9EE5-4D05-AE27-821D3B618E0E}" dt="2023-10-17T04:06:48.207" v="2" actId="478"/>
          <ac:spMkLst>
            <pc:docMk/>
            <pc:sldMk cId="540199729" sldId="263"/>
            <ac:spMk id="7" creationId="{0FDDA45A-1080-9D85-EF5D-526DDD040927}"/>
          </ac:spMkLst>
        </pc:spChg>
        <pc:spChg chg="del">
          <ac:chgData name="Jing Ping (NSB)" userId="704c3a0a-d3ed-401a-9233-4511e06575a8" providerId="ADAL" clId="{AB43CAA3-9EE5-4D05-AE27-821D3B618E0E}" dt="2023-10-17T04:06:48.207" v="2" actId="478"/>
          <ac:spMkLst>
            <pc:docMk/>
            <pc:sldMk cId="540199729" sldId="263"/>
            <ac:spMk id="8" creationId="{7ED388A4-6222-7B28-986D-0BC70ACD003C}"/>
          </ac:spMkLst>
        </pc:spChg>
        <pc:spChg chg="del">
          <ac:chgData name="Jing Ping (NSB)" userId="704c3a0a-d3ed-401a-9233-4511e06575a8" providerId="ADAL" clId="{AB43CAA3-9EE5-4D05-AE27-821D3B618E0E}" dt="2023-10-17T04:06:48.207" v="2" actId="478"/>
          <ac:spMkLst>
            <pc:docMk/>
            <pc:sldMk cId="540199729" sldId="263"/>
            <ac:spMk id="10" creationId="{460C33C3-3DE4-4549-4993-4581DEE5A473}"/>
          </ac:spMkLst>
        </pc:spChg>
        <pc:spChg chg="del">
          <ac:chgData name="Jing Ping (NSB)" userId="704c3a0a-d3ed-401a-9233-4511e06575a8" providerId="ADAL" clId="{AB43CAA3-9EE5-4D05-AE27-821D3B618E0E}" dt="2023-10-17T04:06:48.207" v="2" actId="478"/>
          <ac:spMkLst>
            <pc:docMk/>
            <pc:sldMk cId="540199729" sldId="263"/>
            <ac:spMk id="11" creationId="{50B560ED-DC08-B307-CB48-47F7A8C2764D}"/>
          </ac:spMkLst>
        </pc:spChg>
        <pc:spChg chg="del">
          <ac:chgData name="Jing Ping (NSB)" userId="704c3a0a-d3ed-401a-9233-4511e06575a8" providerId="ADAL" clId="{AB43CAA3-9EE5-4D05-AE27-821D3B618E0E}" dt="2023-10-17T04:06:48.207" v="2" actId="478"/>
          <ac:spMkLst>
            <pc:docMk/>
            <pc:sldMk cId="540199729" sldId="263"/>
            <ac:spMk id="18" creationId="{81B84858-530A-D582-A048-AF8C78CABE37}"/>
          </ac:spMkLst>
        </pc:spChg>
        <pc:spChg chg="del">
          <ac:chgData name="Jing Ping (NSB)" userId="704c3a0a-d3ed-401a-9233-4511e06575a8" providerId="ADAL" clId="{AB43CAA3-9EE5-4D05-AE27-821D3B618E0E}" dt="2023-10-17T04:06:48.207" v="2" actId="478"/>
          <ac:spMkLst>
            <pc:docMk/>
            <pc:sldMk cId="540199729" sldId="263"/>
            <ac:spMk id="19" creationId="{BF73CC75-5E3B-627D-79E4-51A04A7F4288}"/>
          </ac:spMkLst>
        </pc:spChg>
        <pc:spChg chg="del">
          <ac:chgData name="Jing Ping (NSB)" userId="704c3a0a-d3ed-401a-9233-4511e06575a8" providerId="ADAL" clId="{AB43CAA3-9EE5-4D05-AE27-821D3B618E0E}" dt="2023-10-17T04:06:48.207" v="2" actId="478"/>
          <ac:spMkLst>
            <pc:docMk/>
            <pc:sldMk cId="540199729" sldId="263"/>
            <ac:spMk id="21" creationId="{7721C9B7-2E8E-C88B-4C24-E16485328402}"/>
          </ac:spMkLst>
        </pc:spChg>
        <pc:spChg chg="del">
          <ac:chgData name="Jing Ping (NSB)" userId="704c3a0a-d3ed-401a-9233-4511e06575a8" providerId="ADAL" clId="{AB43CAA3-9EE5-4D05-AE27-821D3B618E0E}" dt="2023-10-17T04:06:48.207" v="2" actId="478"/>
          <ac:spMkLst>
            <pc:docMk/>
            <pc:sldMk cId="540199729" sldId="263"/>
            <ac:spMk id="22" creationId="{9849BFD0-59AB-7C1A-40C0-86041B374D02}"/>
          </ac:spMkLst>
        </pc:spChg>
        <pc:spChg chg="del">
          <ac:chgData name="Jing Ping (NSB)" userId="704c3a0a-d3ed-401a-9233-4511e06575a8" providerId="ADAL" clId="{AB43CAA3-9EE5-4D05-AE27-821D3B618E0E}" dt="2023-10-17T04:06:48.207" v="2" actId="478"/>
          <ac:spMkLst>
            <pc:docMk/>
            <pc:sldMk cId="540199729" sldId="263"/>
            <ac:spMk id="24" creationId="{A49EED28-C42D-70D7-7208-55282F0C68CC}"/>
          </ac:spMkLst>
        </pc:spChg>
        <pc:spChg chg="del">
          <ac:chgData name="Jing Ping (NSB)" userId="704c3a0a-d3ed-401a-9233-4511e06575a8" providerId="ADAL" clId="{AB43CAA3-9EE5-4D05-AE27-821D3B618E0E}" dt="2023-10-17T04:06:48.207" v="2" actId="478"/>
          <ac:spMkLst>
            <pc:docMk/>
            <pc:sldMk cId="540199729" sldId="263"/>
            <ac:spMk id="27" creationId="{8940B17C-0763-12B4-3C96-50489D41EB89}"/>
          </ac:spMkLst>
        </pc:spChg>
        <pc:spChg chg="del">
          <ac:chgData name="Jing Ping (NSB)" userId="704c3a0a-d3ed-401a-9233-4511e06575a8" providerId="ADAL" clId="{AB43CAA3-9EE5-4D05-AE27-821D3B618E0E}" dt="2023-10-17T04:06:48.207" v="2" actId="478"/>
          <ac:spMkLst>
            <pc:docMk/>
            <pc:sldMk cId="540199729" sldId="263"/>
            <ac:spMk id="28" creationId="{7974E5DC-7C05-5289-7517-DFC1331E7568}"/>
          </ac:spMkLst>
        </pc:spChg>
        <pc:spChg chg="del">
          <ac:chgData name="Jing Ping (NSB)" userId="704c3a0a-d3ed-401a-9233-4511e06575a8" providerId="ADAL" clId="{AB43CAA3-9EE5-4D05-AE27-821D3B618E0E}" dt="2023-10-17T04:06:48.207" v="2" actId="478"/>
          <ac:spMkLst>
            <pc:docMk/>
            <pc:sldMk cId="540199729" sldId="263"/>
            <ac:spMk id="29" creationId="{86AA71E3-DFD3-19BA-5140-DCE94DE012C3}"/>
          </ac:spMkLst>
        </pc:spChg>
        <pc:spChg chg="del">
          <ac:chgData name="Jing Ping (NSB)" userId="704c3a0a-d3ed-401a-9233-4511e06575a8" providerId="ADAL" clId="{AB43CAA3-9EE5-4D05-AE27-821D3B618E0E}" dt="2023-10-17T04:06:48.207" v="2" actId="478"/>
          <ac:spMkLst>
            <pc:docMk/>
            <pc:sldMk cId="540199729" sldId="263"/>
            <ac:spMk id="30" creationId="{1C088DF0-9FF8-DC5E-00E4-33A7851B5246}"/>
          </ac:spMkLst>
        </pc:spChg>
        <pc:spChg chg="del">
          <ac:chgData name="Jing Ping (NSB)" userId="704c3a0a-d3ed-401a-9233-4511e06575a8" providerId="ADAL" clId="{AB43CAA3-9EE5-4D05-AE27-821D3B618E0E}" dt="2023-10-17T04:06:48.207" v="2" actId="478"/>
          <ac:spMkLst>
            <pc:docMk/>
            <pc:sldMk cId="540199729" sldId="263"/>
            <ac:spMk id="33" creationId="{C343EB9D-A5FA-ED40-5471-EAE5C4CC64B9}"/>
          </ac:spMkLst>
        </pc:spChg>
        <pc:spChg chg="del">
          <ac:chgData name="Jing Ping (NSB)" userId="704c3a0a-d3ed-401a-9233-4511e06575a8" providerId="ADAL" clId="{AB43CAA3-9EE5-4D05-AE27-821D3B618E0E}" dt="2023-10-17T04:06:48.207" v="2" actId="478"/>
          <ac:spMkLst>
            <pc:docMk/>
            <pc:sldMk cId="540199729" sldId="263"/>
            <ac:spMk id="34" creationId="{AEA1BAA7-1B26-97FF-7A04-5EA86BA45941}"/>
          </ac:spMkLst>
        </pc:spChg>
        <pc:spChg chg="del">
          <ac:chgData name="Jing Ping (NSB)" userId="704c3a0a-d3ed-401a-9233-4511e06575a8" providerId="ADAL" clId="{AB43CAA3-9EE5-4D05-AE27-821D3B618E0E}" dt="2023-10-17T04:06:48.207" v="2" actId="478"/>
          <ac:spMkLst>
            <pc:docMk/>
            <pc:sldMk cId="540199729" sldId="263"/>
            <ac:spMk id="37" creationId="{C355885E-54E4-0F12-A8B9-E0A5F47D4882}"/>
          </ac:spMkLst>
        </pc:spChg>
        <pc:spChg chg="del">
          <ac:chgData name="Jing Ping (NSB)" userId="704c3a0a-d3ed-401a-9233-4511e06575a8" providerId="ADAL" clId="{AB43CAA3-9EE5-4D05-AE27-821D3B618E0E}" dt="2023-10-17T04:06:48.207" v="2" actId="478"/>
          <ac:spMkLst>
            <pc:docMk/>
            <pc:sldMk cId="540199729" sldId="263"/>
            <ac:spMk id="38" creationId="{4DBE57D4-9ABD-C636-4638-8D80B6E1EAE2}"/>
          </ac:spMkLst>
        </pc:spChg>
        <pc:spChg chg="del">
          <ac:chgData name="Jing Ping (NSB)" userId="704c3a0a-d3ed-401a-9233-4511e06575a8" providerId="ADAL" clId="{AB43CAA3-9EE5-4D05-AE27-821D3B618E0E}" dt="2023-10-17T04:06:48.207" v="2" actId="478"/>
          <ac:spMkLst>
            <pc:docMk/>
            <pc:sldMk cId="540199729" sldId="263"/>
            <ac:spMk id="39" creationId="{E56601D5-9644-87CD-D261-40FEBAF6DBCB}"/>
          </ac:spMkLst>
        </pc:spChg>
        <pc:spChg chg="del">
          <ac:chgData name="Jing Ping (NSB)" userId="704c3a0a-d3ed-401a-9233-4511e06575a8" providerId="ADAL" clId="{AB43CAA3-9EE5-4D05-AE27-821D3B618E0E}" dt="2023-10-17T04:06:48.207" v="2" actId="478"/>
          <ac:spMkLst>
            <pc:docMk/>
            <pc:sldMk cId="540199729" sldId="263"/>
            <ac:spMk id="40" creationId="{B13B2850-F1FC-C952-E691-D9B574E05A8C}"/>
          </ac:spMkLst>
        </pc:spChg>
        <pc:spChg chg="del">
          <ac:chgData name="Jing Ping (NSB)" userId="704c3a0a-d3ed-401a-9233-4511e06575a8" providerId="ADAL" clId="{AB43CAA3-9EE5-4D05-AE27-821D3B618E0E}" dt="2023-10-17T04:06:48.207" v="2" actId="478"/>
          <ac:spMkLst>
            <pc:docMk/>
            <pc:sldMk cId="540199729" sldId="263"/>
            <ac:spMk id="41" creationId="{FD92BA6E-9262-36D9-33B7-EE1F00A76BC3}"/>
          </ac:spMkLst>
        </pc:spChg>
        <pc:spChg chg="del">
          <ac:chgData name="Jing Ping (NSB)" userId="704c3a0a-d3ed-401a-9233-4511e06575a8" providerId="ADAL" clId="{AB43CAA3-9EE5-4D05-AE27-821D3B618E0E}" dt="2023-10-17T04:06:48.207" v="2" actId="478"/>
          <ac:spMkLst>
            <pc:docMk/>
            <pc:sldMk cId="540199729" sldId="263"/>
            <ac:spMk id="42" creationId="{653D6B19-C0A7-9332-2F0C-C4D64429715F}"/>
          </ac:spMkLst>
        </pc:spChg>
        <pc:spChg chg="del">
          <ac:chgData name="Jing Ping (NSB)" userId="704c3a0a-d3ed-401a-9233-4511e06575a8" providerId="ADAL" clId="{AB43CAA3-9EE5-4D05-AE27-821D3B618E0E}" dt="2023-10-17T04:06:48.207" v="2" actId="478"/>
          <ac:spMkLst>
            <pc:docMk/>
            <pc:sldMk cId="540199729" sldId="263"/>
            <ac:spMk id="45" creationId="{B6BFF1E8-E0C6-5298-82DC-E2B8CEBF5C09}"/>
          </ac:spMkLst>
        </pc:spChg>
        <pc:spChg chg="del">
          <ac:chgData name="Jing Ping (NSB)" userId="704c3a0a-d3ed-401a-9233-4511e06575a8" providerId="ADAL" clId="{AB43CAA3-9EE5-4D05-AE27-821D3B618E0E}" dt="2023-10-17T04:06:48.207" v="2" actId="478"/>
          <ac:spMkLst>
            <pc:docMk/>
            <pc:sldMk cId="540199729" sldId="263"/>
            <ac:spMk id="47" creationId="{BD4BA196-0E5F-D38A-F8CF-446F375B0F2F}"/>
          </ac:spMkLst>
        </pc:spChg>
        <pc:spChg chg="del">
          <ac:chgData name="Jing Ping (NSB)" userId="704c3a0a-d3ed-401a-9233-4511e06575a8" providerId="ADAL" clId="{AB43CAA3-9EE5-4D05-AE27-821D3B618E0E}" dt="2023-10-17T04:06:48.207" v="2" actId="478"/>
          <ac:spMkLst>
            <pc:docMk/>
            <pc:sldMk cId="540199729" sldId="263"/>
            <ac:spMk id="55" creationId="{D212CADD-4A2C-94C6-F781-61C832CF07CA}"/>
          </ac:spMkLst>
        </pc:spChg>
        <pc:spChg chg="del">
          <ac:chgData name="Jing Ping (NSB)" userId="704c3a0a-d3ed-401a-9233-4511e06575a8" providerId="ADAL" clId="{AB43CAA3-9EE5-4D05-AE27-821D3B618E0E}" dt="2023-10-17T04:06:48.207" v="2" actId="478"/>
          <ac:spMkLst>
            <pc:docMk/>
            <pc:sldMk cId="540199729" sldId="263"/>
            <ac:spMk id="56" creationId="{E05F956B-4D9B-412A-2C13-84F0218C27F3}"/>
          </ac:spMkLst>
        </pc:spChg>
        <pc:spChg chg="del">
          <ac:chgData name="Jing Ping (NSB)" userId="704c3a0a-d3ed-401a-9233-4511e06575a8" providerId="ADAL" clId="{AB43CAA3-9EE5-4D05-AE27-821D3B618E0E}" dt="2023-10-17T04:06:48.207" v="2" actId="478"/>
          <ac:spMkLst>
            <pc:docMk/>
            <pc:sldMk cId="540199729" sldId="263"/>
            <ac:spMk id="58" creationId="{2D006000-F5DE-F517-632B-28CA62325F18}"/>
          </ac:spMkLst>
        </pc:spChg>
        <pc:spChg chg="del">
          <ac:chgData name="Jing Ping (NSB)" userId="704c3a0a-d3ed-401a-9233-4511e06575a8" providerId="ADAL" clId="{AB43CAA3-9EE5-4D05-AE27-821D3B618E0E}" dt="2023-10-17T04:06:48.207" v="2" actId="478"/>
          <ac:spMkLst>
            <pc:docMk/>
            <pc:sldMk cId="540199729" sldId="263"/>
            <ac:spMk id="59" creationId="{D364874E-B3FF-9D72-D66C-1269C9CFDB70}"/>
          </ac:spMkLst>
        </pc:spChg>
        <pc:spChg chg="add mod">
          <ac:chgData name="Jing Ping (NSB)" userId="704c3a0a-d3ed-401a-9233-4511e06575a8" providerId="ADAL" clId="{AB43CAA3-9EE5-4D05-AE27-821D3B618E0E}" dt="2023-10-17T09:19:23.459" v="1902" actId="1076"/>
          <ac:spMkLst>
            <pc:docMk/>
            <pc:sldMk cId="540199729" sldId="263"/>
            <ac:spMk id="60" creationId="{300D4DD6-DB11-A42D-4258-C2638B68E489}"/>
          </ac:spMkLst>
        </pc:spChg>
        <pc:spChg chg="del">
          <ac:chgData name="Jing Ping (NSB)" userId="704c3a0a-d3ed-401a-9233-4511e06575a8" providerId="ADAL" clId="{AB43CAA3-9EE5-4D05-AE27-821D3B618E0E}" dt="2023-10-17T04:06:48.207" v="2" actId="478"/>
          <ac:spMkLst>
            <pc:docMk/>
            <pc:sldMk cId="540199729" sldId="263"/>
            <ac:spMk id="61" creationId="{0851E4F7-9428-AFB5-4606-E6AC378BB60A}"/>
          </ac:spMkLst>
        </pc:spChg>
        <pc:spChg chg="add mod">
          <ac:chgData name="Jing Ping (NSB)" userId="704c3a0a-d3ed-401a-9233-4511e06575a8" providerId="ADAL" clId="{AB43CAA3-9EE5-4D05-AE27-821D3B618E0E}" dt="2023-10-17T09:19:23.459" v="1902" actId="1076"/>
          <ac:spMkLst>
            <pc:docMk/>
            <pc:sldMk cId="540199729" sldId="263"/>
            <ac:spMk id="62" creationId="{3F83701B-A670-DDC0-5ABF-A3CE148E0386}"/>
          </ac:spMkLst>
        </pc:spChg>
        <pc:spChg chg="add mod">
          <ac:chgData name="Jing Ping (NSB)" userId="704c3a0a-d3ed-401a-9233-4511e06575a8" providerId="ADAL" clId="{AB43CAA3-9EE5-4D05-AE27-821D3B618E0E}" dt="2023-10-17T09:19:23.459" v="1902" actId="1076"/>
          <ac:spMkLst>
            <pc:docMk/>
            <pc:sldMk cId="540199729" sldId="263"/>
            <ac:spMk id="64" creationId="{F996730D-BFD2-4883-D782-8BD401BB77B8}"/>
          </ac:spMkLst>
        </pc:spChg>
        <pc:spChg chg="add mod">
          <ac:chgData name="Jing Ping (NSB)" userId="704c3a0a-d3ed-401a-9233-4511e06575a8" providerId="ADAL" clId="{AB43CAA3-9EE5-4D05-AE27-821D3B618E0E}" dt="2023-10-17T09:19:23.459" v="1902" actId="1076"/>
          <ac:spMkLst>
            <pc:docMk/>
            <pc:sldMk cId="540199729" sldId="263"/>
            <ac:spMk id="65" creationId="{0FD0FFCB-83A4-244C-6255-6BCCDBA8E4BF}"/>
          </ac:spMkLst>
        </pc:spChg>
        <pc:spChg chg="add mod">
          <ac:chgData name="Jing Ping (NSB)" userId="704c3a0a-d3ed-401a-9233-4511e06575a8" providerId="ADAL" clId="{AB43CAA3-9EE5-4D05-AE27-821D3B618E0E}" dt="2023-10-17T09:19:23.459" v="1902" actId="1076"/>
          <ac:spMkLst>
            <pc:docMk/>
            <pc:sldMk cId="540199729" sldId="263"/>
            <ac:spMk id="67" creationId="{8711434B-E162-5C74-5194-1033E68D8C5F}"/>
          </ac:spMkLst>
        </pc:spChg>
        <pc:spChg chg="add mod">
          <ac:chgData name="Jing Ping (NSB)" userId="704c3a0a-d3ed-401a-9233-4511e06575a8" providerId="ADAL" clId="{AB43CAA3-9EE5-4D05-AE27-821D3B618E0E}" dt="2023-10-17T09:19:23.459" v="1902" actId="1076"/>
          <ac:spMkLst>
            <pc:docMk/>
            <pc:sldMk cId="540199729" sldId="263"/>
            <ac:spMk id="68" creationId="{6A482F8A-40FA-0406-69FD-FF1293E3E946}"/>
          </ac:spMkLst>
        </pc:spChg>
        <pc:spChg chg="add mod">
          <ac:chgData name="Jing Ping (NSB)" userId="704c3a0a-d3ed-401a-9233-4511e06575a8" providerId="ADAL" clId="{AB43CAA3-9EE5-4D05-AE27-821D3B618E0E}" dt="2023-10-17T09:19:23.459" v="1902" actId="1076"/>
          <ac:spMkLst>
            <pc:docMk/>
            <pc:sldMk cId="540199729" sldId="263"/>
            <ac:spMk id="70" creationId="{0D9F4B03-1EEA-4BC9-5AAC-F3EA26CE1222}"/>
          </ac:spMkLst>
        </pc:spChg>
        <pc:spChg chg="add mod">
          <ac:chgData name="Jing Ping (NSB)" userId="704c3a0a-d3ed-401a-9233-4511e06575a8" providerId="ADAL" clId="{AB43CAA3-9EE5-4D05-AE27-821D3B618E0E}" dt="2023-10-17T09:19:23.459" v="1902" actId="1076"/>
          <ac:spMkLst>
            <pc:docMk/>
            <pc:sldMk cId="540199729" sldId="263"/>
            <ac:spMk id="73" creationId="{2D7ECF9C-1EDE-70DB-FDCA-7E0CD86969D9}"/>
          </ac:spMkLst>
        </pc:spChg>
        <pc:spChg chg="add mod">
          <ac:chgData name="Jing Ping (NSB)" userId="704c3a0a-d3ed-401a-9233-4511e06575a8" providerId="ADAL" clId="{AB43CAA3-9EE5-4D05-AE27-821D3B618E0E}" dt="2023-10-17T09:19:23.459" v="1902" actId="1076"/>
          <ac:spMkLst>
            <pc:docMk/>
            <pc:sldMk cId="540199729" sldId="263"/>
            <ac:spMk id="74" creationId="{FE0F570E-DDD2-15DD-1ABC-25CD924D62D4}"/>
          </ac:spMkLst>
        </pc:spChg>
        <pc:spChg chg="add mod">
          <ac:chgData name="Jing Ping (NSB)" userId="704c3a0a-d3ed-401a-9233-4511e06575a8" providerId="ADAL" clId="{AB43CAA3-9EE5-4D05-AE27-821D3B618E0E}" dt="2023-10-17T09:19:23.459" v="1902" actId="1076"/>
          <ac:spMkLst>
            <pc:docMk/>
            <pc:sldMk cId="540199729" sldId="263"/>
            <ac:spMk id="75" creationId="{C18D2DB3-6A6F-2C15-AC6B-353A411EE15F}"/>
          </ac:spMkLst>
        </pc:spChg>
        <pc:spChg chg="add mod">
          <ac:chgData name="Jing Ping (NSB)" userId="704c3a0a-d3ed-401a-9233-4511e06575a8" providerId="ADAL" clId="{AB43CAA3-9EE5-4D05-AE27-821D3B618E0E}" dt="2023-10-17T09:19:23.459" v="1902" actId="1076"/>
          <ac:spMkLst>
            <pc:docMk/>
            <pc:sldMk cId="540199729" sldId="263"/>
            <ac:spMk id="76" creationId="{E913C9A3-0277-BD66-C1CA-DDBEEDB2B952}"/>
          </ac:spMkLst>
        </pc:spChg>
        <pc:spChg chg="add mod">
          <ac:chgData name="Jing Ping (NSB)" userId="704c3a0a-d3ed-401a-9233-4511e06575a8" providerId="ADAL" clId="{AB43CAA3-9EE5-4D05-AE27-821D3B618E0E}" dt="2023-10-17T09:19:23.459" v="1902" actId="1076"/>
          <ac:spMkLst>
            <pc:docMk/>
            <pc:sldMk cId="540199729" sldId="263"/>
            <ac:spMk id="80" creationId="{1313AEC1-90C0-EC28-F8BD-538B22173B2C}"/>
          </ac:spMkLst>
        </pc:spChg>
        <pc:spChg chg="add mod">
          <ac:chgData name="Jing Ping (NSB)" userId="704c3a0a-d3ed-401a-9233-4511e06575a8" providerId="ADAL" clId="{AB43CAA3-9EE5-4D05-AE27-821D3B618E0E}" dt="2023-10-17T09:19:23.459" v="1902" actId="1076"/>
          <ac:spMkLst>
            <pc:docMk/>
            <pc:sldMk cId="540199729" sldId="263"/>
            <ac:spMk id="81" creationId="{67A72C8F-A079-380A-D26E-7E3BBFA112F7}"/>
          </ac:spMkLst>
        </pc:spChg>
        <pc:spChg chg="add mod">
          <ac:chgData name="Jing Ping (NSB)" userId="704c3a0a-d3ed-401a-9233-4511e06575a8" providerId="ADAL" clId="{AB43CAA3-9EE5-4D05-AE27-821D3B618E0E}" dt="2023-10-17T09:19:23.459" v="1902" actId="1076"/>
          <ac:spMkLst>
            <pc:docMk/>
            <pc:sldMk cId="540199729" sldId="263"/>
            <ac:spMk id="82" creationId="{5503BD0E-4231-50E1-8541-9464C797C0FF}"/>
          </ac:spMkLst>
        </pc:spChg>
        <pc:spChg chg="add mod">
          <ac:chgData name="Jing Ping (NSB)" userId="704c3a0a-d3ed-401a-9233-4511e06575a8" providerId="ADAL" clId="{AB43CAA3-9EE5-4D05-AE27-821D3B618E0E}" dt="2023-10-17T09:19:23.459" v="1902" actId="1076"/>
          <ac:spMkLst>
            <pc:docMk/>
            <pc:sldMk cId="540199729" sldId="263"/>
            <ac:spMk id="83" creationId="{18BD412A-E29E-C971-12B3-2B4FBF865699}"/>
          </ac:spMkLst>
        </pc:spChg>
        <pc:spChg chg="add mod">
          <ac:chgData name="Jing Ping (NSB)" userId="704c3a0a-d3ed-401a-9233-4511e06575a8" providerId="ADAL" clId="{AB43CAA3-9EE5-4D05-AE27-821D3B618E0E}" dt="2023-10-17T09:19:23.459" v="1902" actId="1076"/>
          <ac:spMkLst>
            <pc:docMk/>
            <pc:sldMk cId="540199729" sldId="263"/>
            <ac:spMk id="84" creationId="{D6CF2636-7D33-F0A0-7A85-789A45A77982}"/>
          </ac:spMkLst>
        </pc:spChg>
        <pc:spChg chg="add mod">
          <ac:chgData name="Jing Ping (NSB)" userId="704c3a0a-d3ed-401a-9233-4511e06575a8" providerId="ADAL" clId="{AB43CAA3-9EE5-4D05-AE27-821D3B618E0E}" dt="2023-10-17T09:19:23.459" v="1902" actId="1076"/>
          <ac:spMkLst>
            <pc:docMk/>
            <pc:sldMk cId="540199729" sldId="263"/>
            <ac:spMk id="85" creationId="{9679E7AE-C0CE-07FA-6BE9-E533EE4458D4}"/>
          </ac:spMkLst>
        </pc:spChg>
        <pc:spChg chg="add mod">
          <ac:chgData name="Jing Ping (NSB)" userId="704c3a0a-d3ed-401a-9233-4511e06575a8" providerId="ADAL" clId="{AB43CAA3-9EE5-4D05-AE27-821D3B618E0E}" dt="2023-10-17T09:19:23.459" v="1902" actId="1076"/>
          <ac:spMkLst>
            <pc:docMk/>
            <pc:sldMk cId="540199729" sldId="263"/>
            <ac:spMk id="88" creationId="{A7140C48-6FF0-6AF8-3578-4E1A6D6FD80F}"/>
          </ac:spMkLst>
        </pc:spChg>
        <pc:spChg chg="add mod">
          <ac:chgData name="Jing Ping (NSB)" userId="704c3a0a-d3ed-401a-9233-4511e06575a8" providerId="ADAL" clId="{AB43CAA3-9EE5-4D05-AE27-821D3B618E0E}" dt="2023-10-17T09:19:23.459" v="1902" actId="1076"/>
          <ac:spMkLst>
            <pc:docMk/>
            <pc:sldMk cId="540199729" sldId="263"/>
            <ac:spMk id="90" creationId="{05A15515-DA14-FD7F-2069-D33947C902FE}"/>
          </ac:spMkLst>
        </pc:spChg>
        <pc:spChg chg="add mod">
          <ac:chgData name="Jing Ping (NSB)" userId="704c3a0a-d3ed-401a-9233-4511e06575a8" providerId="ADAL" clId="{AB43CAA3-9EE5-4D05-AE27-821D3B618E0E}" dt="2023-10-17T09:19:23.459" v="1902" actId="1076"/>
          <ac:spMkLst>
            <pc:docMk/>
            <pc:sldMk cId="540199729" sldId="263"/>
            <ac:spMk id="98" creationId="{1E0D312B-6EEE-8747-2773-145F6A41BDFF}"/>
          </ac:spMkLst>
        </pc:spChg>
        <pc:spChg chg="add mod">
          <ac:chgData name="Jing Ping (NSB)" userId="704c3a0a-d3ed-401a-9233-4511e06575a8" providerId="ADAL" clId="{AB43CAA3-9EE5-4D05-AE27-821D3B618E0E}" dt="2023-10-17T09:19:23.459" v="1902" actId="1076"/>
          <ac:spMkLst>
            <pc:docMk/>
            <pc:sldMk cId="540199729" sldId="263"/>
            <ac:spMk id="99" creationId="{BB058268-8013-887A-6741-6010C7046FFD}"/>
          </ac:spMkLst>
        </pc:spChg>
        <pc:spChg chg="add mod">
          <ac:chgData name="Jing Ping (NSB)" userId="704c3a0a-d3ed-401a-9233-4511e06575a8" providerId="ADAL" clId="{AB43CAA3-9EE5-4D05-AE27-821D3B618E0E}" dt="2023-10-17T09:19:23.459" v="1902" actId="1076"/>
          <ac:spMkLst>
            <pc:docMk/>
            <pc:sldMk cId="540199729" sldId="263"/>
            <ac:spMk id="101" creationId="{3FECFC12-1150-6A54-3F73-A68A8368C452}"/>
          </ac:spMkLst>
        </pc:spChg>
        <pc:spChg chg="add mod">
          <ac:chgData name="Jing Ping (NSB)" userId="704c3a0a-d3ed-401a-9233-4511e06575a8" providerId="ADAL" clId="{AB43CAA3-9EE5-4D05-AE27-821D3B618E0E}" dt="2023-10-17T09:19:23.459" v="1902" actId="1076"/>
          <ac:spMkLst>
            <pc:docMk/>
            <pc:sldMk cId="540199729" sldId="263"/>
            <ac:spMk id="102" creationId="{5EE0A523-DE82-FF2D-EC12-BFEA7957FE70}"/>
          </ac:spMkLst>
        </pc:spChg>
        <pc:spChg chg="add mod">
          <ac:chgData name="Jing Ping (NSB)" userId="704c3a0a-d3ed-401a-9233-4511e06575a8" providerId="ADAL" clId="{AB43CAA3-9EE5-4D05-AE27-821D3B618E0E}" dt="2023-10-17T09:19:23.459" v="1902" actId="1076"/>
          <ac:spMkLst>
            <pc:docMk/>
            <pc:sldMk cId="540199729" sldId="263"/>
            <ac:spMk id="103" creationId="{BE38E52B-873B-0FB0-870A-3B6228F0D3C7}"/>
          </ac:spMkLst>
        </pc:spChg>
        <pc:spChg chg="add mod">
          <ac:chgData name="Jing Ping (NSB)" userId="704c3a0a-d3ed-401a-9233-4511e06575a8" providerId="ADAL" clId="{AB43CAA3-9EE5-4D05-AE27-821D3B618E0E}" dt="2023-10-17T09:19:23.459" v="1902" actId="1076"/>
          <ac:spMkLst>
            <pc:docMk/>
            <pc:sldMk cId="540199729" sldId="263"/>
            <ac:spMk id="104" creationId="{3A82887F-8BFF-58DA-CDC1-2073C8440988}"/>
          </ac:spMkLst>
        </pc:spChg>
        <pc:spChg chg="add mod">
          <ac:chgData name="Jing Ping (NSB)" userId="704c3a0a-d3ed-401a-9233-4511e06575a8" providerId="ADAL" clId="{AB43CAA3-9EE5-4D05-AE27-821D3B618E0E}" dt="2023-10-17T09:19:23.459" v="1902" actId="1076"/>
          <ac:spMkLst>
            <pc:docMk/>
            <pc:sldMk cId="540199729" sldId="263"/>
            <ac:spMk id="105" creationId="{9A99BD22-9BAD-A189-2475-23892D806FC8}"/>
          </ac:spMkLst>
        </pc:spChg>
        <pc:spChg chg="add mod">
          <ac:chgData name="Jing Ping (NSB)" userId="704c3a0a-d3ed-401a-9233-4511e06575a8" providerId="ADAL" clId="{AB43CAA3-9EE5-4D05-AE27-821D3B618E0E}" dt="2023-10-17T09:19:23.459" v="1902" actId="1076"/>
          <ac:spMkLst>
            <pc:docMk/>
            <pc:sldMk cId="540199729" sldId="263"/>
            <ac:spMk id="106" creationId="{8D954AF2-7701-7587-1DC9-5FFED1A8F8E0}"/>
          </ac:spMkLst>
        </pc:spChg>
        <pc:spChg chg="add mod">
          <ac:chgData name="Jing Ping (NSB)" userId="704c3a0a-d3ed-401a-9233-4511e06575a8" providerId="ADAL" clId="{AB43CAA3-9EE5-4D05-AE27-821D3B618E0E}" dt="2023-10-17T09:19:23.459" v="1902" actId="1076"/>
          <ac:spMkLst>
            <pc:docMk/>
            <pc:sldMk cId="540199729" sldId="263"/>
            <ac:spMk id="107" creationId="{0133584B-D733-B171-A426-F2311105454E}"/>
          </ac:spMkLst>
        </pc:spChg>
        <pc:spChg chg="add mod">
          <ac:chgData name="Jing Ping (NSB)" userId="704c3a0a-d3ed-401a-9233-4511e06575a8" providerId="ADAL" clId="{AB43CAA3-9EE5-4D05-AE27-821D3B618E0E}" dt="2023-10-17T09:19:23.459" v="1902" actId="1076"/>
          <ac:spMkLst>
            <pc:docMk/>
            <pc:sldMk cId="540199729" sldId="263"/>
            <ac:spMk id="108" creationId="{5867B45C-CC0B-FDAB-8B24-F20DF6A20A7C}"/>
          </ac:spMkLst>
        </pc:spChg>
        <pc:spChg chg="add del mod">
          <ac:chgData name="Jing Ping (NSB)" userId="704c3a0a-d3ed-401a-9233-4511e06575a8" providerId="ADAL" clId="{AB43CAA3-9EE5-4D05-AE27-821D3B618E0E}" dt="2023-10-17T04:20:00.573" v="112" actId="478"/>
          <ac:spMkLst>
            <pc:docMk/>
            <pc:sldMk cId="540199729" sldId="263"/>
            <ac:spMk id="109" creationId="{E2ACB3DB-213D-0654-6278-81B3A0B4EBD3}"/>
          </ac:spMkLst>
        </pc:spChg>
        <pc:spChg chg="add del mod">
          <ac:chgData name="Jing Ping (NSB)" userId="704c3a0a-d3ed-401a-9233-4511e06575a8" providerId="ADAL" clId="{AB43CAA3-9EE5-4D05-AE27-821D3B618E0E}" dt="2023-10-17T04:20:00.573" v="112" actId="478"/>
          <ac:spMkLst>
            <pc:docMk/>
            <pc:sldMk cId="540199729" sldId="263"/>
            <ac:spMk id="111" creationId="{D382CB59-7177-C224-5F05-F51432086312}"/>
          </ac:spMkLst>
        </pc:spChg>
        <pc:spChg chg="add del mod">
          <ac:chgData name="Jing Ping (NSB)" userId="704c3a0a-d3ed-401a-9233-4511e06575a8" providerId="ADAL" clId="{AB43CAA3-9EE5-4D05-AE27-821D3B618E0E}" dt="2023-10-17T04:20:00.573" v="112" actId="478"/>
          <ac:spMkLst>
            <pc:docMk/>
            <pc:sldMk cId="540199729" sldId="263"/>
            <ac:spMk id="112" creationId="{FFB06259-821C-FD48-0572-2590154DF37A}"/>
          </ac:spMkLst>
        </pc:spChg>
        <pc:spChg chg="add del mod">
          <ac:chgData name="Jing Ping (NSB)" userId="704c3a0a-d3ed-401a-9233-4511e06575a8" providerId="ADAL" clId="{AB43CAA3-9EE5-4D05-AE27-821D3B618E0E}" dt="2023-10-17T04:20:00.573" v="112" actId="478"/>
          <ac:spMkLst>
            <pc:docMk/>
            <pc:sldMk cId="540199729" sldId="263"/>
            <ac:spMk id="114" creationId="{779CBE4E-9C15-A9E4-3AB8-28B161F62D20}"/>
          </ac:spMkLst>
        </pc:spChg>
        <pc:spChg chg="add del mod">
          <ac:chgData name="Jing Ping (NSB)" userId="704c3a0a-d3ed-401a-9233-4511e06575a8" providerId="ADAL" clId="{AB43CAA3-9EE5-4D05-AE27-821D3B618E0E}" dt="2023-10-17T04:20:00.573" v="112" actId="478"/>
          <ac:spMkLst>
            <pc:docMk/>
            <pc:sldMk cId="540199729" sldId="263"/>
            <ac:spMk id="115" creationId="{B7D86A45-7045-B229-37D8-37C4E8D9DD92}"/>
          </ac:spMkLst>
        </pc:spChg>
        <pc:spChg chg="add del mod">
          <ac:chgData name="Jing Ping (NSB)" userId="704c3a0a-d3ed-401a-9233-4511e06575a8" providerId="ADAL" clId="{AB43CAA3-9EE5-4D05-AE27-821D3B618E0E}" dt="2023-10-17T04:20:00.573" v="112" actId="478"/>
          <ac:spMkLst>
            <pc:docMk/>
            <pc:sldMk cId="540199729" sldId="263"/>
            <ac:spMk id="117" creationId="{5918E92A-0596-2B11-8969-57434BFE6B80}"/>
          </ac:spMkLst>
        </pc:spChg>
        <pc:spChg chg="add del mod">
          <ac:chgData name="Jing Ping (NSB)" userId="704c3a0a-d3ed-401a-9233-4511e06575a8" providerId="ADAL" clId="{AB43CAA3-9EE5-4D05-AE27-821D3B618E0E}" dt="2023-10-17T04:20:00.573" v="112" actId="478"/>
          <ac:spMkLst>
            <pc:docMk/>
            <pc:sldMk cId="540199729" sldId="263"/>
            <ac:spMk id="119" creationId="{D122857C-3DAC-16B6-474A-BA2D391C06EE}"/>
          </ac:spMkLst>
        </pc:spChg>
        <pc:spChg chg="add del mod">
          <ac:chgData name="Jing Ping (NSB)" userId="704c3a0a-d3ed-401a-9233-4511e06575a8" providerId="ADAL" clId="{AB43CAA3-9EE5-4D05-AE27-821D3B618E0E}" dt="2023-10-17T04:20:00.573" v="112" actId="478"/>
          <ac:spMkLst>
            <pc:docMk/>
            <pc:sldMk cId="540199729" sldId="263"/>
            <ac:spMk id="121" creationId="{29D6CE1A-0AF6-F810-190F-FC50AD52D776}"/>
          </ac:spMkLst>
        </pc:spChg>
        <pc:spChg chg="add del mod">
          <ac:chgData name="Jing Ping (NSB)" userId="704c3a0a-d3ed-401a-9233-4511e06575a8" providerId="ADAL" clId="{AB43CAA3-9EE5-4D05-AE27-821D3B618E0E}" dt="2023-10-17T04:20:00.573" v="112" actId="478"/>
          <ac:spMkLst>
            <pc:docMk/>
            <pc:sldMk cId="540199729" sldId="263"/>
            <ac:spMk id="123" creationId="{BFDF0364-A84E-0DAF-E733-DD2253180EA7}"/>
          </ac:spMkLst>
        </pc:spChg>
        <pc:spChg chg="add del mod">
          <ac:chgData name="Jing Ping (NSB)" userId="704c3a0a-d3ed-401a-9233-4511e06575a8" providerId="ADAL" clId="{AB43CAA3-9EE5-4D05-AE27-821D3B618E0E}" dt="2023-10-17T04:20:00.573" v="112" actId="478"/>
          <ac:spMkLst>
            <pc:docMk/>
            <pc:sldMk cId="540199729" sldId="263"/>
            <ac:spMk id="124" creationId="{52D374B6-9C98-9ED6-A9D4-5B331E4F39C1}"/>
          </ac:spMkLst>
        </pc:spChg>
        <pc:spChg chg="add del mod">
          <ac:chgData name="Jing Ping (NSB)" userId="704c3a0a-d3ed-401a-9233-4511e06575a8" providerId="ADAL" clId="{AB43CAA3-9EE5-4D05-AE27-821D3B618E0E}" dt="2023-10-17T04:20:00.573" v="112" actId="478"/>
          <ac:spMkLst>
            <pc:docMk/>
            <pc:sldMk cId="540199729" sldId="263"/>
            <ac:spMk id="126" creationId="{28DDD533-6DAA-C1DC-77D8-1D88B8AF0564}"/>
          </ac:spMkLst>
        </pc:spChg>
        <pc:spChg chg="add mod">
          <ac:chgData name="Jing Ping (NSB)" userId="704c3a0a-d3ed-401a-9233-4511e06575a8" providerId="ADAL" clId="{AB43CAA3-9EE5-4D05-AE27-821D3B618E0E}" dt="2023-10-17T09:19:23.459" v="1902" actId="1076"/>
          <ac:spMkLst>
            <pc:docMk/>
            <pc:sldMk cId="540199729" sldId="263"/>
            <ac:spMk id="127" creationId="{4C8724ED-38D9-D0F5-0EAE-51FA0B34DD3F}"/>
          </ac:spMkLst>
        </pc:spChg>
        <pc:spChg chg="add del mod">
          <ac:chgData name="Jing Ping (NSB)" userId="704c3a0a-d3ed-401a-9233-4511e06575a8" providerId="ADAL" clId="{AB43CAA3-9EE5-4D05-AE27-821D3B618E0E}" dt="2023-10-17T04:08:40.900" v="9" actId="478"/>
          <ac:spMkLst>
            <pc:docMk/>
            <pc:sldMk cId="540199729" sldId="263"/>
            <ac:spMk id="130" creationId="{89989FA8-FF78-53E9-71D1-DB7B329D67BE}"/>
          </ac:spMkLst>
        </pc:spChg>
        <pc:spChg chg="add del mod">
          <ac:chgData name="Jing Ping (NSB)" userId="704c3a0a-d3ed-401a-9233-4511e06575a8" providerId="ADAL" clId="{AB43CAA3-9EE5-4D05-AE27-821D3B618E0E}" dt="2023-10-17T04:08:42.987" v="10" actId="478"/>
          <ac:spMkLst>
            <pc:docMk/>
            <pc:sldMk cId="540199729" sldId="263"/>
            <ac:spMk id="131" creationId="{A1C2C84D-19A1-80A5-55F7-D363933B7E57}"/>
          </ac:spMkLst>
        </pc:spChg>
        <pc:spChg chg="add del mod">
          <ac:chgData name="Jing Ping (NSB)" userId="704c3a0a-d3ed-401a-9233-4511e06575a8" providerId="ADAL" clId="{AB43CAA3-9EE5-4D05-AE27-821D3B618E0E}" dt="2023-10-17T04:08:46.168" v="11" actId="478"/>
          <ac:spMkLst>
            <pc:docMk/>
            <pc:sldMk cId="540199729" sldId="263"/>
            <ac:spMk id="132" creationId="{7566735D-7F5A-057A-62F8-961AA0EA2328}"/>
          </ac:spMkLst>
        </pc:spChg>
        <pc:spChg chg="add del mod">
          <ac:chgData name="Jing Ping (NSB)" userId="704c3a0a-d3ed-401a-9233-4511e06575a8" providerId="ADAL" clId="{AB43CAA3-9EE5-4D05-AE27-821D3B618E0E}" dt="2023-10-17T04:08:37.021" v="8" actId="478"/>
          <ac:spMkLst>
            <pc:docMk/>
            <pc:sldMk cId="540199729" sldId="263"/>
            <ac:spMk id="133" creationId="{08153490-1C8C-9E15-8651-A4DF917B5352}"/>
          </ac:spMkLst>
        </pc:spChg>
        <pc:spChg chg="add mod">
          <ac:chgData name="Jing Ping (NSB)" userId="704c3a0a-d3ed-401a-9233-4511e06575a8" providerId="ADAL" clId="{AB43CAA3-9EE5-4D05-AE27-821D3B618E0E}" dt="2023-10-17T09:19:23.459" v="1902" actId="1076"/>
          <ac:spMkLst>
            <pc:docMk/>
            <pc:sldMk cId="540199729" sldId="263"/>
            <ac:spMk id="134" creationId="{CD8434C6-AC3F-2FB7-40B4-5C4E3182CD75}"/>
          </ac:spMkLst>
        </pc:spChg>
        <pc:spChg chg="add mod">
          <ac:chgData name="Jing Ping (NSB)" userId="704c3a0a-d3ed-401a-9233-4511e06575a8" providerId="ADAL" clId="{AB43CAA3-9EE5-4D05-AE27-821D3B618E0E}" dt="2023-10-17T09:19:23.459" v="1902" actId="1076"/>
          <ac:spMkLst>
            <pc:docMk/>
            <pc:sldMk cId="540199729" sldId="263"/>
            <ac:spMk id="136" creationId="{B3B05497-4C24-B7D7-27C5-A8CA40197EA9}"/>
          </ac:spMkLst>
        </pc:spChg>
        <pc:spChg chg="add del mod">
          <ac:chgData name="Jing Ping (NSB)" userId="704c3a0a-d3ed-401a-9233-4511e06575a8" providerId="ADAL" clId="{AB43CAA3-9EE5-4D05-AE27-821D3B618E0E}" dt="2023-10-17T04:12:44.605" v="89" actId="478"/>
          <ac:spMkLst>
            <pc:docMk/>
            <pc:sldMk cId="540199729" sldId="263"/>
            <ac:spMk id="137" creationId="{B870D909-8C21-2307-5372-71BA15A4261A}"/>
          </ac:spMkLst>
        </pc:spChg>
        <pc:spChg chg="add mod">
          <ac:chgData name="Jing Ping (NSB)" userId="704c3a0a-d3ed-401a-9233-4511e06575a8" providerId="ADAL" clId="{AB43CAA3-9EE5-4D05-AE27-821D3B618E0E}" dt="2023-10-17T09:19:23.459" v="1902" actId="1076"/>
          <ac:spMkLst>
            <pc:docMk/>
            <pc:sldMk cId="540199729" sldId="263"/>
            <ac:spMk id="139" creationId="{89704184-3EB4-94D4-65F1-FA7846F54A2E}"/>
          </ac:spMkLst>
        </pc:spChg>
        <pc:spChg chg="add mod">
          <ac:chgData name="Jing Ping (NSB)" userId="704c3a0a-d3ed-401a-9233-4511e06575a8" providerId="ADAL" clId="{AB43CAA3-9EE5-4D05-AE27-821D3B618E0E}" dt="2023-10-17T09:19:23.459" v="1902" actId="1076"/>
          <ac:spMkLst>
            <pc:docMk/>
            <pc:sldMk cId="540199729" sldId="263"/>
            <ac:spMk id="140" creationId="{A6CB84CA-2B35-9DF1-5444-9CC2F2A6F208}"/>
          </ac:spMkLst>
        </pc:spChg>
        <pc:spChg chg="add mod">
          <ac:chgData name="Jing Ping (NSB)" userId="704c3a0a-d3ed-401a-9233-4511e06575a8" providerId="ADAL" clId="{AB43CAA3-9EE5-4D05-AE27-821D3B618E0E}" dt="2023-10-17T09:19:23.459" v="1902" actId="1076"/>
          <ac:spMkLst>
            <pc:docMk/>
            <pc:sldMk cId="540199729" sldId="263"/>
            <ac:spMk id="142" creationId="{1CCD1AC9-8E8D-B5A7-0615-44907DA46653}"/>
          </ac:spMkLst>
        </pc:spChg>
        <pc:spChg chg="add mod">
          <ac:chgData name="Jing Ping (NSB)" userId="704c3a0a-d3ed-401a-9233-4511e06575a8" providerId="ADAL" clId="{AB43CAA3-9EE5-4D05-AE27-821D3B618E0E}" dt="2023-10-17T09:19:23.459" v="1902" actId="1076"/>
          <ac:spMkLst>
            <pc:docMk/>
            <pc:sldMk cId="540199729" sldId="263"/>
            <ac:spMk id="143" creationId="{E4563AC3-E570-B8AD-42D5-0534FC90CC02}"/>
          </ac:spMkLst>
        </pc:spChg>
        <pc:spChg chg="add mod">
          <ac:chgData name="Jing Ping (NSB)" userId="704c3a0a-d3ed-401a-9233-4511e06575a8" providerId="ADAL" clId="{AB43CAA3-9EE5-4D05-AE27-821D3B618E0E}" dt="2023-10-17T09:19:23.459" v="1902" actId="1076"/>
          <ac:spMkLst>
            <pc:docMk/>
            <pc:sldMk cId="540199729" sldId="263"/>
            <ac:spMk id="145" creationId="{A389D3BB-9068-513C-1271-32C2D82D713C}"/>
          </ac:spMkLst>
        </pc:spChg>
        <pc:spChg chg="add mod">
          <ac:chgData name="Jing Ping (NSB)" userId="704c3a0a-d3ed-401a-9233-4511e06575a8" providerId="ADAL" clId="{AB43CAA3-9EE5-4D05-AE27-821D3B618E0E}" dt="2023-10-17T09:19:23.459" v="1902" actId="1076"/>
          <ac:spMkLst>
            <pc:docMk/>
            <pc:sldMk cId="540199729" sldId="263"/>
            <ac:spMk id="146" creationId="{43545039-8409-9778-DCA7-6A091B1AD6AD}"/>
          </ac:spMkLst>
        </pc:spChg>
        <pc:spChg chg="add mod">
          <ac:chgData name="Jing Ping (NSB)" userId="704c3a0a-d3ed-401a-9233-4511e06575a8" providerId="ADAL" clId="{AB43CAA3-9EE5-4D05-AE27-821D3B618E0E}" dt="2023-10-17T09:19:23.459" v="1902" actId="1076"/>
          <ac:spMkLst>
            <pc:docMk/>
            <pc:sldMk cId="540199729" sldId="263"/>
            <ac:spMk id="147" creationId="{455E2E47-EB28-C7BC-6C3F-D510C22DFBFC}"/>
          </ac:spMkLst>
        </pc:spChg>
        <pc:spChg chg="add mod">
          <ac:chgData name="Jing Ping (NSB)" userId="704c3a0a-d3ed-401a-9233-4511e06575a8" providerId="ADAL" clId="{AB43CAA3-9EE5-4D05-AE27-821D3B618E0E}" dt="2023-10-17T09:19:23.459" v="1902" actId="1076"/>
          <ac:spMkLst>
            <pc:docMk/>
            <pc:sldMk cId="540199729" sldId="263"/>
            <ac:spMk id="148" creationId="{73C8453A-B57E-6F8D-2738-A5834EC26A33}"/>
          </ac:spMkLst>
        </pc:spChg>
        <pc:spChg chg="add del mod">
          <ac:chgData name="Jing Ping (NSB)" userId="704c3a0a-d3ed-401a-9233-4511e06575a8" providerId="ADAL" clId="{AB43CAA3-9EE5-4D05-AE27-821D3B618E0E}" dt="2023-10-17T04:31:55.620" v="317" actId="478"/>
          <ac:spMkLst>
            <pc:docMk/>
            <pc:sldMk cId="540199729" sldId="263"/>
            <ac:spMk id="157" creationId="{70D08C2E-93C3-E67B-0DFB-DDE589F3D231}"/>
          </ac:spMkLst>
        </pc:spChg>
        <pc:spChg chg="add del mod">
          <ac:chgData name="Jing Ping (NSB)" userId="704c3a0a-d3ed-401a-9233-4511e06575a8" providerId="ADAL" clId="{AB43CAA3-9EE5-4D05-AE27-821D3B618E0E}" dt="2023-10-17T04:32:01.405" v="319" actId="478"/>
          <ac:spMkLst>
            <pc:docMk/>
            <pc:sldMk cId="540199729" sldId="263"/>
            <ac:spMk id="158" creationId="{638B0B56-4A64-35E0-6F27-9D0B106166EF}"/>
          </ac:spMkLst>
        </pc:spChg>
        <pc:spChg chg="add mod">
          <ac:chgData name="Jing Ping (NSB)" userId="704c3a0a-d3ed-401a-9233-4511e06575a8" providerId="ADAL" clId="{AB43CAA3-9EE5-4D05-AE27-821D3B618E0E}" dt="2023-10-17T07:30:45.083" v="398" actId="1076"/>
          <ac:spMkLst>
            <pc:docMk/>
            <pc:sldMk cId="540199729" sldId="263"/>
            <ac:spMk id="159" creationId="{21858DE5-53D9-AA69-AF19-A43DBC8D763B}"/>
          </ac:spMkLst>
        </pc:spChg>
        <pc:spChg chg="add mod">
          <ac:chgData name="Jing Ping (NSB)" userId="704c3a0a-d3ed-401a-9233-4511e06575a8" providerId="ADAL" clId="{AB43CAA3-9EE5-4D05-AE27-821D3B618E0E}" dt="2023-10-17T09:32:41.654" v="2147" actId="20577"/>
          <ac:spMkLst>
            <pc:docMk/>
            <pc:sldMk cId="540199729" sldId="263"/>
            <ac:spMk id="160" creationId="{7EDFBE1D-0AAC-C565-DF09-0F3208FFF9F7}"/>
          </ac:spMkLst>
        </pc:spChg>
        <pc:grpChg chg="del">
          <ac:chgData name="Jing Ping (NSB)" userId="704c3a0a-d3ed-401a-9233-4511e06575a8" providerId="ADAL" clId="{AB43CAA3-9EE5-4D05-AE27-821D3B618E0E}" dt="2023-10-17T04:06:48.207" v="2" actId="478"/>
          <ac:grpSpMkLst>
            <pc:docMk/>
            <pc:sldMk cId="540199729" sldId="263"/>
            <ac:grpSpMk id="12" creationId="{91DF7587-14FA-1DDD-FCF8-FB58A3F6DAC5}"/>
          </ac:grpSpMkLst>
        </pc:grpChg>
        <pc:picChg chg="add mod">
          <ac:chgData name="Jing Ping (NSB)" userId="704c3a0a-d3ed-401a-9233-4511e06575a8" providerId="ADAL" clId="{AB43CAA3-9EE5-4D05-AE27-821D3B618E0E}" dt="2023-10-17T09:19:23.459" v="1902" actId="1076"/>
          <ac:picMkLst>
            <pc:docMk/>
            <pc:sldMk cId="540199729" sldId="263"/>
            <ac:picMk id="135" creationId="{23F512FA-7D16-D230-D19C-BB558434B91C}"/>
          </ac:picMkLst>
        </pc:picChg>
        <pc:picChg chg="add del mod">
          <ac:chgData name="Jing Ping (NSB)" userId="704c3a0a-d3ed-401a-9233-4511e06575a8" providerId="ADAL" clId="{AB43CAA3-9EE5-4D05-AE27-821D3B618E0E}" dt="2023-10-17T04:24:59.838" v="233" actId="478"/>
          <ac:picMkLst>
            <pc:docMk/>
            <pc:sldMk cId="540199729" sldId="263"/>
            <ac:picMk id="156" creationId="{F8CC0C56-0144-B87F-E331-EC080EBE7419}"/>
          </ac:picMkLst>
        </pc:picChg>
        <pc:cxnChg chg="del">
          <ac:chgData name="Jing Ping (NSB)" userId="704c3a0a-d3ed-401a-9233-4511e06575a8" providerId="ADAL" clId="{AB43CAA3-9EE5-4D05-AE27-821D3B618E0E}" dt="2023-10-17T04:06:48.207" v="2" actId="478"/>
          <ac:cxnSpMkLst>
            <pc:docMk/>
            <pc:sldMk cId="540199729" sldId="263"/>
            <ac:cxnSpMk id="6" creationId="{7F89D312-AEC9-EF08-CFBA-768A2F8CDEAC}"/>
          </ac:cxnSpMkLst>
        </pc:cxnChg>
        <pc:cxnChg chg="del">
          <ac:chgData name="Jing Ping (NSB)" userId="704c3a0a-d3ed-401a-9233-4511e06575a8" providerId="ADAL" clId="{AB43CAA3-9EE5-4D05-AE27-821D3B618E0E}" dt="2023-10-17T04:06:48.207" v="2" actId="478"/>
          <ac:cxnSpMkLst>
            <pc:docMk/>
            <pc:sldMk cId="540199729" sldId="263"/>
            <ac:cxnSpMk id="9" creationId="{B7483C84-0865-94DA-DE54-FCFEBDCF5A1A}"/>
          </ac:cxnSpMkLst>
        </pc:cxnChg>
        <pc:cxnChg chg="del">
          <ac:chgData name="Jing Ping (NSB)" userId="704c3a0a-d3ed-401a-9233-4511e06575a8" providerId="ADAL" clId="{AB43CAA3-9EE5-4D05-AE27-821D3B618E0E}" dt="2023-10-17T04:06:48.207" v="2" actId="478"/>
          <ac:cxnSpMkLst>
            <pc:docMk/>
            <pc:sldMk cId="540199729" sldId="263"/>
            <ac:cxnSpMk id="17" creationId="{1B73AC93-B4A4-34B7-76A7-4D47644C3EBD}"/>
          </ac:cxnSpMkLst>
        </pc:cxnChg>
        <pc:cxnChg chg="del">
          <ac:chgData name="Jing Ping (NSB)" userId="704c3a0a-d3ed-401a-9233-4511e06575a8" providerId="ADAL" clId="{AB43CAA3-9EE5-4D05-AE27-821D3B618E0E}" dt="2023-10-17T04:06:48.207" v="2" actId="478"/>
          <ac:cxnSpMkLst>
            <pc:docMk/>
            <pc:sldMk cId="540199729" sldId="263"/>
            <ac:cxnSpMk id="20" creationId="{F997F98D-4DA6-BA55-EEFE-C4EADFE0DF27}"/>
          </ac:cxnSpMkLst>
        </pc:cxnChg>
        <pc:cxnChg chg="del">
          <ac:chgData name="Jing Ping (NSB)" userId="704c3a0a-d3ed-401a-9233-4511e06575a8" providerId="ADAL" clId="{AB43CAA3-9EE5-4D05-AE27-821D3B618E0E}" dt="2023-10-17T04:06:48.207" v="2" actId="478"/>
          <ac:cxnSpMkLst>
            <pc:docMk/>
            <pc:sldMk cId="540199729" sldId="263"/>
            <ac:cxnSpMk id="23" creationId="{CE64D6DF-0374-5B3B-92A3-54B1B360D07F}"/>
          </ac:cxnSpMkLst>
        </pc:cxnChg>
        <pc:cxnChg chg="del">
          <ac:chgData name="Jing Ping (NSB)" userId="704c3a0a-d3ed-401a-9233-4511e06575a8" providerId="ADAL" clId="{AB43CAA3-9EE5-4D05-AE27-821D3B618E0E}" dt="2023-10-17T04:06:48.207" v="2" actId="478"/>
          <ac:cxnSpMkLst>
            <pc:docMk/>
            <pc:sldMk cId="540199729" sldId="263"/>
            <ac:cxnSpMk id="25" creationId="{895815D8-BA34-0241-3800-0A7A391519DD}"/>
          </ac:cxnSpMkLst>
        </pc:cxnChg>
        <pc:cxnChg chg="del">
          <ac:chgData name="Jing Ping (NSB)" userId="704c3a0a-d3ed-401a-9233-4511e06575a8" providerId="ADAL" clId="{AB43CAA3-9EE5-4D05-AE27-821D3B618E0E}" dt="2023-10-17T04:06:48.207" v="2" actId="478"/>
          <ac:cxnSpMkLst>
            <pc:docMk/>
            <pc:sldMk cId="540199729" sldId="263"/>
            <ac:cxnSpMk id="26" creationId="{6EA89D52-20C8-8DA2-8198-2C71CE00EF01}"/>
          </ac:cxnSpMkLst>
        </pc:cxnChg>
        <pc:cxnChg chg="del">
          <ac:chgData name="Jing Ping (NSB)" userId="704c3a0a-d3ed-401a-9233-4511e06575a8" providerId="ADAL" clId="{AB43CAA3-9EE5-4D05-AE27-821D3B618E0E}" dt="2023-10-17T04:06:48.207" v="2" actId="478"/>
          <ac:cxnSpMkLst>
            <pc:docMk/>
            <pc:sldMk cId="540199729" sldId="263"/>
            <ac:cxnSpMk id="31" creationId="{D06A2988-41C9-B78B-076B-005E469514F5}"/>
          </ac:cxnSpMkLst>
        </pc:cxnChg>
        <pc:cxnChg chg="del">
          <ac:chgData name="Jing Ping (NSB)" userId="704c3a0a-d3ed-401a-9233-4511e06575a8" providerId="ADAL" clId="{AB43CAA3-9EE5-4D05-AE27-821D3B618E0E}" dt="2023-10-17T04:06:48.207" v="2" actId="478"/>
          <ac:cxnSpMkLst>
            <pc:docMk/>
            <pc:sldMk cId="540199729" sldId="263"/>
            <ac:cxnSpMk id="32" creationId="{565E9EBD-DC42-5971-9C8E-7187AF11FCA4}"/>
          </ac:cxnSpMkLst>
        </pc:cxnChg>
        <pc:cxnChg chg="del">
          <ac:chgData name="Jing Ping (NSB)" userId="704c3a0a-d3ed-401a-9233-4511e06575a8" providerId="ADAL" clId="{AB43CAA3-9EE5-4D05-AE27-821D3B618E0E}" dt="2023-10-17T04:06:48.207" v="2" actId="478"/>
          <ac:cxnSpMkLst>
            <pc:docMk/>
            <pc:sldMk cId="540199729" sldId="263"/>
            <ac:cxnSpMk id="35" creationId="{978B9D20-D774-52B5-8895-C5B2B6972283}"/>
          </ac:cxnSpMkLst>
        </pc:cxnChg>
        <pc:cxnChg chg="del">
          <ac:chgData name="Jing Ping (NSB)" userId="704c3a0a-d3ed-401a-9233-4511e06575a8" providerId="ADAL" clId="{AB43CAA3-9EE5-4D05-AE27-821D3B618E0E}" dt="2023-10-17T04:06:48.207" v="2" actId="478"/>
          <ac:cxnSpMkLst>
            <pc:docMk/>
            <pc:sldMk cId="540199729" sldId="263"/>
            <ac:cxnSpMk id="36" creationId="{A30F3F0C-93CF-8C10-228A-C02B01DCD6A7}"/>
          </ac:cxnSpMkLst>
        </pc:cxnChg>
        <pc:cxnChg chg="del">
          <ac:chgData name="Jing Ping (NSB)" userId="704c3a0a-d3ed-401a-9233-4511e06575a8" providerId="ADAL" clId="{AB43CAA3-9EE5-4D05-AE27-821D3B618E0E}" dt="2023-10-17T04:06:48.207" v="2" actId="478"/>
          <ac:cxnSpMkLst>
            <pc:docMk/>
            <pc:sldMk cId="540199729" sldId="263"/>
            <ac:cxnSpMk id="43" creationId="{A7DB3D23-0E98-67C5-6DA5-A74A78E2DF80}"/>
          </ac:cxnSpMkLst>
        </pc:cxnChg>
        <pc:cxnChg chg="del">
          <ac:chgData name="Jing Ping (NSB)" userId="704c3a0a-d3ed-401a-9233-4511e06575a8" providerId="ADAL" clId="{AB43CAA3-9EE5-4D05-AE27-821D3B618E0E}" dt="2023-10-17T04:06:48.207" v="2" actId="478"/>
          <ac:cxnSpMkLst>
            <pc:docMk/>
            <pc:sldMk cId="540199729" sldId="263"/>
            <ac:cxnSpMk id="44" creationId="{67CF149C-2AE4-5AFB-BFC4-9FCC7AEF35A8}"/>
          </ac:cxnSpMkLst>
        </pc:cxnChg>
        <pc:cxnChg chg="del">
          <ac:chgData name="Jing Ping (NSB)" userId="704c3a0a-d3ed-401a-9233-4511e06575a8" providerId="ADAL" clId="{AB43CAA3-9EE5-4D05-AE27-821D3B618E0E}" dt="2023-10-17T04:06:48.207" v="2" actId="478"/>
          <ac:cxnSpMkLst>
            <pc:docMk/>
            <pc:sldMk cId="540199729" sldId="263"/>
            <ac:cxnSpMk id="46" creationId="{A4C48F80-B5EF-A9DF-DC45-439906D3F259}"/>
          </ac:cxnSpMkLst>
        </pc:cxnChg>
        <pc:cxnChg chg="del">
          <ac:chgData name="Jing Ping (NSB)" userId="704c3a0a-d3ed-401a-9233-4511e06575a8" providerId="ADAL" clId="{AB43CAA3-9EE5-4D05-AE27-821D3B618E0E}" dt="2023-10-17T04:06:48.207" v="2" actId="478"/>
          <ac:cxnSpMkLst>
            <pc:docMk/>
            <pc:sldMk cId="540199729" sldId="263"/>
            <ac:cxnSpMk id="48" creationId="{6B4AA01B-CF3B-C324-3532-FE0021F57239}"/>
          </ac:cxnSpMkLst>
        </pc:cxnChg>
        <pc:cxnChg chg="del">
          <ac:chgData name="Jing Ping (NSB)" userId="704c3a0a-d3ed-401a-9233-4511e06575a8" providerId="ADAL" clId="{AB43CAA3-9EE5-4D05-AE27-821D3B618E0E}" dt="2023-10-17T04:06:48.207" v="2" actId="478"/>
          <ac:cxnSpMkLst>
            <pc:docMk/>
            <pc:sldMk cId="540199729" sldId="263"/>
            <ac:cxnSpMk id="49" creationId="{D0282912-F768-ADB4-D733-EED22BA24E39}"/>
          </ac:cxnSpMkLst>
        </pc:cxnChg>
        <pc:cxnChg chg="del">
          <ac:chgData name="Jing Ping (NSB)" userId="704c3a0a-d3ed-401a-9233-4511e06575a8" providerId="ADAL" clId="{AB43CAA3-9EE5-4D05-AE27-821D3B618E0E}" dt="2023-10-17T04:06:48.207" v="2" actId="478"/>
          <ac:cxnSpMkLst>
            <pc:docMk/>
            <pc:sldMk cId="540199729" sldId="263"/>
            <ac:cxnSpMk id="50" creationId="{92E41157-5BBF-0D41-2033-EF99F30F8FB8}"/>
          </ac:cxnSpMkLst>
        </pc:cxnChg>
        <pc:cxnChg chg="del">
          <ac:chgData name="Jing Ping (NSB)" userId="704c3a0a-d3ed-401a-9233-4511e06575a8" providerId="ADAL" clId="{AB43CAA3-9EE5-4D05-AE27-821D3B618E0E}" dt="2023-10-17T04:06:48.207" v="2" actId="478"/>
          <ac:cxnSpMkLst>
            <pc:docMk/>
            <pc:sldMk cId="540199729" sldId="263"/>
            <ac:cxnSpMk id="51" creationId="{9480BC0E-A497-9841-A520-C1C07C959F84}"/>
          </ac:cxnSpMkLst>
        </pc:cxnChg>
        <pc:cxnChg chg="del">
          <ac:chgData name="Jing Ping (NSB)" userId="704c3a0a-d3ed-401a-9233-4511e06575a8" providerId="ADAL" clId="{AB43CAA3-9EE5-4D05-AE27-821D3B618E0E}" dt="2023-10-17T04:06:48.207" v="2" actId="478"/>
          <ac:cxnSpMkLst>
            <pc:docMk/>
            <pc:sldMk cId="540199729" sldId="263"/>
            <ac:cxnSpMk id="52" creationId="{83AA688C-E5F2-CB4D-64BF-904C1064CE06}"/>
          </ac:cxnSpMkLst>
        </pc:cxnChg>
        <pc:cxnChg chg="del">
          <ac:chgData name="Jing Ping (NSB)" userId="704c3a0a-d3ed-401a-9233-4511e06575a8" providerId="ADAL" clId="{AB43CAA3-9EE5-4D05-AE27-821D3B618E0E}" dt="2023-10-17T04:06:48.207" v="2" actId="478"/>
          <ac:cxnSpMkLst>
            <pc:docMk/>
            <pc:sldMk cId="540199729" sldId="263"/>
            <ac:cxnSpMk id="53" creationId="{016F8F61-A392-CB03-2A11-E7820DDB10A3}"/>
          </ac:cxnSpMkLst>
        </pc:cxnChg>
        <pc:cxnChg chg="del">
          <ac:chgData name="Jing Ping (NSB)" userId="704c3a0a-d3ed-401a-9233-4511e06575a8" providerId="ADAL" clId="{AB43CAA3-9EE5-4D05-AE27-821D3B618E0E}" dt="2023-10-17T04:06:48.207" v="2" actId="478"/>
          <ac:cxnSpMkLst>
            <pc:docMk/>
            <pc:sldMk cId="540199729" sldId="263"/>
            <ac:cxnSpMk id="54" creationId="{0499166C-5FA9-9CDA-32E6-112AB97426CF}"/>
          </ac:cxnSpMkLst>
        </pc:cxnChg>
        <pc:cxnChg chg="del">
          <ac:chgData name="Jing Ping (NSB)" userId="704c3a0a-d3ed-401a-9233-4511e06575a8" providerId="ADAL" clId="{AB43CAA3-9EE5-4D05-AE27-821D3B618E0E}" dt="2023-10-17T04:06:48.207" v="2" actId="478"/>
          <ac:cxnSpMkLst>
            <pc:docMk/>
            <pc:sldMk cId="540199729" sldId="263"/>
            <ac:cxnSpMk id="57" creationId="{27DE1E31-4B38-526D-9A1E-AEEB02A06C84}"/>
          </ac:cxnSpMkLst>
        </pc:cxnChg>
        <pc:cxnChg chg="add mod">
          <ac:chgData name="Jing Ping (NSB)" userId="704c3a0a-d3ed-401a-9233-4511e06575a8" providerId="ADAL" clId="{AB43CAA3-9EE5-4D05-AE27-821D3B618E0E}" dt="2023-10-17T09:19:23.459" v="1902" actId="1076"/>
          <ac:cxnSpMkLst>
            <pc:docMk/>
            <pc:sldMk cId="540199729" sldId="263"/>
            <ac:cxnSpMk id="63" creationId="{D389C2BD-1070-F19E-3CEA-0269374B1CCF}"/>
          </ac:cxnSpMkLst>
        </pc:cxnChg>
        <pc:cxnChg chg="add mod">
          <ac:chgData name="Jing Ping (NSB)" userId="704c3a0a-d3ed-401a-9233-4511e06575a8" providerId="ADAL" clId="{AB43CAA3-9EE5-4D05-AE27-821D3B618E0E}" dt="2023-10-17T09:19:23.459" v="1902" actId="1076"/>
          <ac:cxnSpMkLst>
            <pc:docMk/>
            <pc:sldMk cId="540199729" sldId="263"/>
            <ac:cxnSpMk id="66" creationId="{F24E94AC-06E2-D479-84CE-F3FDF45A6AF1}"/>
          </ac:cxnSpMkLst>
        </pc:cxnChg>
        <pc:cxnChg chg="add mod">
          <ac:chgData name="Jing Ping (NSB)" userId="704c3a0a-d3ed-401a-9233-4511e06575a8" providerId="ADAL" clId="{AB43CAA3-9EE5-4D05-AE27-821D3B618E0E}" dt="2023-10-17T09:19:23.459" v="1902" actId="1076"/>
          <ac:cxnSpMkLst>
            <pc:docMk/>
            <pc:sldMk cId="540199729" sldId="263"/>
            <ac:cxnSpMk id="69" creationId="{33C842FB-A68C-9F3F-B12A-7BF736911AB8}"/>
          </ac:cxnSpMkLst>
        </pc:cxnChg>
        <pc:cxnChg chg="add mod">
          <ac:chgData name="Jing Ping (NSB)" userId="704c3a0a-d3ed-401a-9233-4511e06575a8" providerId="ADAL" clId="{AB43CAA3-9EE5-4D05-AE27-821D3B618E0E}" dt="2023-10-17T09:19:23.459" v="1902" actId="1076"/>
          <ac:cxnSpMkLst>
            <pc:docMk/>
            <pc:sldMk cId="540199729" sldId="263"/>
            <ac:cxnSpMk id="71" creationId="{FB0CE1A9-0A68-DAFD-3B25-9E874029A603}"/>
          </ac:cxnSpMkLst>
        </pc:cxnChg>
        <pc:cxnChg chg="add mod">
          <ac:chgData name="Jing Ping (NSB)" userId="704c3a0a-d3ed-401a-9233-4511e06575a8" providerId="ADAL" clId="{AB43CAA3-9EE5-4D05-AE27-821D3B618E0E}" dt="2023-10-17T09:19:23.459" v="1902" actId="1076"/>
          <ac:cxnSpMkLst>
            <pc:docMk/>
            <pc:sldMk cId="540199729" sldId="263"/>
            <ac:cxnSpMk id="72" creationId="{EB42CB32-7EC2-FD9E-6068-1C6C6AF9DF59}"/>
          </ac:cxnSpMkLst>
        </pc:cxnChg>
        <pc:cxnChg chg="add mod">
          <ac:chgData name="Jing Ping (NSB)" userId="704c3a0a-d3ed-401a-9233-4511e06575a8" providerId="ADAL" clId="{AB43CAA3-9EE5-4D05-AE27-821D3B618E0E}" dt="2023-10-17T09:19:23.459" v="1902" actId="1076"/>
          <ac:cxnSpMkLst>
            <pc:docMk/>
            <pc:sldMk cId="540199729" sldId="263"/>
            <ac:cxnSpMk id="77" creationId="{46822DDD-5F8D-184C-5C43-031645AFC9B6}"/>
          </ac:cxnSpMkLst>
        </pc:cxnChg>
        <pc:cxnChg chg="add mod">
          <ac:chgData name="Jing Ping (NSB)" userId="704c3a0a-d3ed-401a-9233-4511e06575a8" providerId="ADAL" clId="{AB43CAA3-9EE5-4D05-AE27-821D3B618E0E}" dt="2023-10-17T09:19:23.459" v="1902" actId="1076"/>
          <ac:cxnSpMkLst>
            <pc:docMk/>
            <pc:sldMk cId="540199729" sldId="263"/>
            <ac:cxnSpMk id="78" creationId="{85DC5140-7B6E-30F0-CF34-8F2BD3659C0E}"/>
          </ac:cxnSpMkLst>
        </pc:cxnChg>
        <pc:cxnChg chg="add mod">
          <ac:chgData name="Jing Ping (NSB)" userId="704c3a0a-d3ed-401a-9233-4511e06575a8" providerId="ADAL" clId="{AB43CAA3-9EE5-4D05-AE27-821D3B618E0E}" dt="2023-10-17T09:19:23.459" v="1902" actId="1076"/>
          <ac:cxnSpMkLst>
            <pc:docMk/>
            <pc:sldMk cId="540199729" sldId="263"/>
            <ac:cxnSpMk id="79" creationId="{D84A514C-065E-61C1-8535-37D7591ACF4D}"/>
          </ac:cxnSpMkLst>
        </pc:cxnChg>
        <pc:cxnChg chg="add mod">
          <ac:chgData name="Jing Ping (NSB)" userId="704c3a0a-d3ed-401a-9233-4511e06575a8" providerId="ADAL" clId="{AB43CAA3-9EE5-4D05-AE27-821D3B618E0E}" dt="2023-10-17T09:19:23.459" v="1902" actId="1076"/>
          <ac:cxnSpMkLst>
            <pc:docMk/>
            <pc:sldMk cId="540199729" sldId="263"/>
            <ac:cxnSpMk id="86" creationId="{C097BB61-0492-8112-7565-27E510E8017D}"/>
          </ac:cxnSpMkLst>
        </pc:cxnChg>
        <pc:cxnChg chg="add mod">
          <ac:chgData name="Jing Ping (NSB)" userId="704c3a0a-d3ed-401a-9233-4511e06575a8" providerId="ADAL" clId="{AB43CAA3-9EE5-4D05-AE27-821D3B618E0E}" dt="2023-10-17T09:19:23.459" v="1902" actId="1076"/>
          <ac:cxnSpMkLst>
            <pc:docMk/>
            <pc:sldMk cId="540199729" sldId="263"/>
            <ac:cxnSpMk id="87" creationId="{FC0F6925-8D90-9A8C-986C-81CA59706062}"/>
          </ac:cxnSpMkLst>
        </pc:cxnChg>
        <pc:cxnChg chg="add mod">
          <ac:chgData name="Jing Ping (NSB)" userId="704c3a0a-d3ed-401a-9233-4511e06575a8" providerId="ADAL" clId="{AB43CAA3-9EE5-4D05-AE27-821D3B618E0E}" dt="2023-10-17T09:19:23.459" v="1902" actId="1076"/>
          <ac:cxnSpMkLst>
            <pc:docMk/>
            <pc:sldMk cId="540199729" sldId="263"/>
            <ac:cxnSpMk id="89" creationId="{BF7C5337-6454-8F7C-1915-0B862EF3BB5A}"/>
          </ac:cxnSpMkLst>
        </pc:cxnChg>
        <pc:cxnChg chg="add mod">
          <ac:chgData name="Jing Ping (NSB)" userId="704c3a0a-d3ed-401a-9233-4511e06575a8" providerId="ADAL" clId="{AB43CAA3-9EE5-4D05-AE27-821D3B618E0E}" dt="2023-10-17T09:19:23.459" v="1902" actId="1076"/>
          <ac:cxnSpMkLst>
            <pc:docMk/>
            <pc:sldMk cId="540199729" sldId="263"/>
            <ac:cxnSpMk id="91" creationId="{4276DCF5-1FAD-C9E3-F6C0-5AB14038328E}"/>
          </ac:cxnSpMkLst>
        </pc:cxnChg>
        <pc:cxnChg chg="add mod">
          <ac:chgData name="Jing Ping (NSB)" userId="704c3a0a-d3ed-401a-9233-4511e06575a8" providerId="ADAL" clId="{AB43CAA3-9EE5-4D05-AE27-821D3B618E0E}" dt="2023-10-17T09:19:23.459" v="1902" actId="1076"/>
          <ac:cxnSpMkLst>
            <pc:docMk/>
            <pc:sldMk cId="540199729" sldId="263"/>
            <ac:cxnSpMk id="92" creationId="{606818F1-167F-B2B7-C405-2DF3E32B1A36}"/>
          </ac:cxnSpMkLst>
        </pc:cxnChg>
        <pc:cxnChg chg="add mod">
          <ac:chgData name="Jing Ping (NSB)" userId="704c3a0a-d3ed-401a-9233-4511e06575a8" providerId="ADAL" clId="{AB43CAA3-9EE5-4D05-AE27-821D3B618E0E}" dt="2023-10-17T09:19:23.459" v="1902" actId="1076"/>
          <ac:cxnSpMkLst>
            <pc:docMk/>
            <pc:sldMk cId="540199729" sldId="263"/>
            <ac:cxnSpMk id="93" creationId="{E60E17AA-3C7C-03E9-EBE7-3130FF39AF8C}"/>
          </ac:cxnSpMkLst>
        </pc:cxnChg>
        <pc:cxnChg chg="add mod">
          <ac:chgData name="Jing Ping (NSB)" userId="704c3a0a-d3ed-401a-9233-4511e06575a8" providerId="ADAL" clId="{AB43CAA3-9EE5-4D05-AE27-821D3B618E0E}" dt="2023-10-17T09:19:23.459" v="1902" actId="1076"/>
          <ac:cxnSpMkLst>
            <pc:docMk/>
            <pc:sldMk cId="540199729" sldId="263"/>
            <ac:cxnSpMk id="94" creationId="{5F24F0AB-7E43-6425-8503-098154C287A9}"/>
          </ac:cxnSpMkLst>
        </pc:cxnChg>
        <pc:cxnChg chg="add mod">
          <ac:chgData name="Jing Ping (NSB)" userId="704c3a0a-d3ed-401a-9233-4511e06575a8" providerId="ADAL" clId="{AB43CAA3-9EE5-4D05-AE27-821D3B618E0E}" dt="2023-10-17T09:19:23.459" v="1902" actId="1076"/>
          <ac:cxnSpMkLst>
            <pc:docMk/>
            <pc:sldMk cId="540199729" sldId="263"/>
            <ac:cxnSpMk id="95" creationId="{7A1E97F6-6901-8030-4F92-6835FF727A27}"/>
          </ac:cxnSpMkLst>
        </pc:cxnChg>
        <pc:cxnChg chg="add mod">
          <ac:chgData name="Jing Ping (NSB)" userId="704c3a0a-d3ed-401a-9233-4511e06575a8" providerId="ADAL" clId="{AB43CAA3-9EE5-4D05-AE27-821D3B618E0E}" dt="2023-10-17T09:19:23.459" v="1902" actId="1076"/>
          <ac:cxnSpMkLst>
            <pc:docMk/>
            <pc:sldMk cId="540199729" sldId="263"/>
            <ac:cxnSpMk id="96" creationId="{7F7AE957-4795-F47B-BDFB-0FFBC5C997FB}"/>
          </ac:cxnSpMkLst>
        </pc:cxnChg>
        <pc:cxnChg chg="add mod">
          <ac:chgData name="Jing Ping (NSB)" userId="704c3a0a-d3ed-401a-9233-4511e06575a8" providerId="ADAL" clId="{AB43CAA3-9EE5-4D05-AE27-821D3B618E0E}" dt="2023-10-17T09:19:23.459" v="1902" actId="1076"/>
          <ac:cxnSpMkLst>
            <pc:docMk/>
            <pc:sldMk cId="540199729" sldId="263"/>
            <ac:cxnSpMk id="97" creationId="{62991B74-52A3-1597-3AFB-AD0356040920}"/>
          </ac:cxnSpMkLst>
        </pc:cxnChg>
        <pc:cxnChg chg="add mod">
          <ac:chgData name="Jing Ping (NSB)" userId="704c3a0a-d3ed-401a-9233-4511e06575a8" providerId="ADAL" clId="{AB43CAA3-9EE5-4D05-AE27-821D3B618E0E}" dt="2023-10-17T09:19:23.459" v="1902" actId="1076"/>
          <ac:cxnSpMkLst>
            <pc:docMk/>
            <pc:sldMk cId="540199729" sldId="263"/>
            <ac:cxnSpMk id="100" creationId="{BEAD64E5-6B4B-3E69-7ADB-8038E5B52219}"/>
          </ac:cxnSpMkLst>
        </pc:cxnChg>
        <pc:cxnChg chg="add del mod">
          <ac:chgData name="Jing Ping (NSB)" userId="704c3a0a-d3ed-401a-9233-4511e06575a8" providerId="ADAL" clId="{AB43CAA3-9EE5-4D05-AE27-821D3B618E0E}" dt="2023-10-17T04:20:00.573" v="112" actId="478"/>
          <ac:cxnSpMkLst>
            <pc:docMk/>
            <pc:sldMk cId="540199729" sldId="263"/>
            <ac:cxnSpMk id="110" creationId="{0244312D-A33D-31E8-D522-BC79741ADF33}"/>
          </ac:cxnSpMkLst>
        </pc:cxnChg>
        <pc:cxnChg chg="add del mod">
          <ac:chgData name="Jing Ping (NSB)" userId="704c3a0a-d3ed-401a-9233-4511e06575a8" providerId="ADAL" clId="{AB43CAA3-9EE5-4D05-AE27-821D3B618E0E}" dt="2023-10-17T04:20:00.573" v="112" actId="478"/>
          <ac:cxnSpMkLst>
            <pc:docMk/>
            <pc:sldMk cId="540199729" sldId="263"/>
            <ac:cxnSpMk id="113" creationId="{A84B1649-50E3-8B49-A949-12A7AF96AC02}"/>
          </ac:cxnSpMkLst>
        </pc:cxnChg>
        <pc:cxnChg chg="add del mod">
          <ac:chgData name="Jing Ping (NSB)" userId="704c3a0a-d3ed-401a-9233-4511e06575a8" providerId="ADAL" clId="{AB43CAA3-9EE5-4D05-AE27-821D3B618E0E}" dt="2023-10-17T04:20:00.573" v="112" actId="478"/>
          <ac:cxnSpMkLst>
            <pc:docMk/>
            <pc:sldMk cId="540199729" sldId="263"/>
            <ac:cxnSpMk id="116" creationId="{515B0DB8-D4EA-B428-4D50-27ADE0CE3949}"/>
          </ac:cxnSpMkLst>
        </pc:cxnChg>
        <pc:cxnChg chg="add del mod">
          <ac:chgData name="Jing Ping (NSB)" userId="704c3a0a-d3ed-401a-9233-4511e06575a8" providerId="ADAL" clId="{AB43CAA3-9EE5-4D05-AE27-821D3B618E0E}" dt="2023-10-17T04:20:00.573" v="112" actId="478"/>
          <ac:cxnSpMkLst>
            <pc:docMk/>
            <pc:sldMk cId="540199729" sldId="263"/>
            <ac:cxnSpMk id="118" creationId="{92179ECA-44D1-C9CC-007B-B0F04E016BD9}"/>
          </ac:cxnSpMkLst>
        </pc:cxnChg>
        <pc:cxnChg chg="add del mod">
          <ac:chgData name="Jing Ping (NSB)" userId="704c3a0a-d3ed-401a-9233-4511e06575a8" providerId="ADAL" clId="{AB43CAA3-9EE5-4D05-AE27-821D3B618E0E}" dt="2023-10-17T04:20:00.573" v="112" actId="478"/>
          <ac:cxnSpMkLst>
            <pc:docMk/>
            <pc:sldMk cId="540199729" sldId="263"/>
            <ac:cxnSpMk id="120" creationId="{B7FC7B8D-1DD5-A49F-A42E-CEAA793D75E7}"/>
          </ac:cxnSpMkLst>
        </pc:cxnChg>
        <pc:cxnChg chg="add del mod">
          <ac:chgData name="Jing Ping (NSB)" userId="704c3a0a-d3ed-401a-9233-4511e06575a8" providerId="ADAL" clId="{AB43CAA3-9EE5-4D05-AE27-821D3B618E0E}" dt="2023-10-17T04:20:00.573" v="112" actId="478"/>
          <ac:cxnSpMkLst>
            <pc:docMk/>
            <pc:sldMk cId="540199729" sldId="263"/>
            <ac:cxnSpMk id="122" creationId="{748A69B2-BA97-7F0D-3080-E8A241DD82CA}"/>
          </ac:cxnSpMkLst>
        </pc:cxnChg>
        <pc:cxnChg chg="add del mod">
          <ac:chgData name="Jing Ping (NSB)" userId="704c3a0a-d3ed-401a-9233-4511e06575a8" providerId="ADAL" clId="{AB43CAA3-9EE5-4D05-AE27-821D3B618E0E}" dt="2023-10-17T04:20:00.573" v="112" actId="478"/>
          <ac:cxnSpMkLst>
            <pc:docMk/>
            <pc:sldMk cId="540199729" sldId="263"/>
            <ac:cxnSpMk id="125" creationId="{696D9776-4C59-5D78-3872-7BAEF3788FE8}"/>
          </ac:cxnSpMkLst>
        </pc:cxnChg>
        <pc:cxnChg chg="add mod">
          <ac:chgData name="Jing Ping (NSB)" userId="704c3a0a-d3ed-401a-9233-4511e06575a8" providerId="ADAL" clId="{AB43CAA3-9EE5-4D05-AE27-821D3B618E0E}" dt="2023-10-17T09:19:23.459" v="1902" actId="1076"/>
          <ac:cxnSpMkLst>
            <pc:docMk/>
            <pc:sldMk cId="540199729" sldId="263"/>
            <ac:cxnSpMk id="128" creationId="{B8FDB523-D737-50EB-0130-C1DD72F6DC27}"/>
          </ac:cxnSpMkLst>
        </pc:cxnChg>
        <pc:cxnChg chg="add mod">
          <ac:chgData name="Jing Ping (NSB)" userId="704c3a0a-d3ed-401a-9233-4511e06575a8" providerId="ADAL" clId="{AB43CAA3-9EE5-4D05-AE27-821D3B618E0E}" dt="2023-10-17T09:19:23.459" v="1902" actId="1076"/>
          <ac:cxnSpMkLst>
            <pc:docMk/>
            <pc:sldMk cId="540199729" sldId="263"/>
            <ac:cxnSpMk id="129" creationId="{01EBD66F-0DF1-C536-5EF9-20551C19BAB0}"/>
          </ac:cxnSpMkLst>
        </pc:cxnChg>
        <pc:cxnChg chg="add mod">
          <ac:chgData name="Jing Ping (NSB)" userId="704c3a0a-d3ed-401a-9233-4511e06575a8" providerId="ADAL" clId="{AB43CAA3-9EE5-4D05-AE27-821D3B618E0E}" dt="2023-10-17T09:19:23.459" v="1902" actId="1076"/>
          <ac:cxnSpMkLst>
            <pc:docMk/>
            <pc:sldMk cId="540199729" sldId="263"/>
            <ac:cxnSpMk id="138" creationId="{2AC9F716-E407-F4B0-1691-32DE009A8468}"/>
          </ac:cxnSpMkLst>
        </pc:cxnChg>
        <pc:cxnChg chg="add mod">
          <ac:chgData name="Jing Ping (NSB)" userId="704c3a0a-d3ed-401a-9233-4511e06575a8" providerId="ADAL" clId="{AB43CAA3-9EE5-4D05-AE27-821D3B618E0E}" dt="2023-10-17T09:19:23.459" v="1902" actId="1076"/>
          <ac:cxnSpMkLst>
            <pc:docMk/>
            <pc:sldMk cId="540199729" sldId="263"/>
            <ac:cxnSpMk id="141" creationId="{5BB7522A-B0D7-F732-55E0-8FF202152C5E}"/>
          </ac:cxnSpMkLst>
        </pc:cxnChg>
        <pc:cxnChg chg="add mod">
          <ac:chgData name="Jing Ping (NSB)" userId="704c3a0a-d3ed-401a-9233-4511e06575a8" providerId="ADAL" clId="{AB43CAA3-9EE5-4D05-AE27-821D3B618E0E}" dt="2023-10-17T09:19:23.459" v="1902" actId="1076"/>
          <ac:cxnSpMkLst>
            <pc:docMk/>
            <pc:sldMk cId="540199729" sldId="263"/>
            <ac:cxnSpMk id="144" creationId="{BAAD7B53-C70A-5374-446D-3BA2CFCADB50}"/>
          </ac:cxnSpMkLst>
        </pc:cxnChg>
      </pc:sldChg>
      <pc:sldChg chg="del">
        <pc:chgData name="Jing Ping (NSB)" userId="704c3a0a-d3ed-401a-9233-4511e06575a8" providerId="ADAL" clId="{AB43CAA3-9EE5-4D05-AE27-821D3B618E0E}" dt="2023-10-18T08:16:57.128" v="4508" actId="47"/>
        <pc:sldMkLst>
          <pc:docMk/>
          <pc:sldMk cId="3738741017" sldId="264"/>
        </pc:sldMkLst>
      </pc:sldChg>
      <pc:sldChg chg="delSp modSp mod ord">
        <pc:chgData name="Jing Ping (NSB)" userId="704c3a0a-d3ed-401a-9233-4511e06575a8" providerId="ADAL" clId="{AB43CAA3-9EE5-4D05-AE27-821D3B618E0E}" dt="2023-10-17T09:18:44.654" v="1901" actId="20577"/>
        <pc:sldMkLst>
          <pc:docMk/>
          <pc:sldMk cId="1965327984" sldId="265"/>
        </pc:sldMkLst>
        <pc:spChg chg="mod">
          <ac:chgData name="Jing Ping (NSB)" userId="704c3a0a-d3ed-401a-9233-4511e06575a8" providerId="ADAL" clId="{AB43CAA3-9EE5-4D05-AE27-821D3B618E0E}" dt="2023-10-17T04:31:31.304" v="315" actId="1076"/>
          <ac:spMkLst>
            <pc:docMk/>
            <pc:sldMk cId="1965327984" sldId="265"/>
            <ac:spMk id="2" creationId="{C2D962FC-5528-AF84-CA76-15C4D18FB9E6}"/>
          </ac:spMkLst>
        </pc:spChg>
        <pc:spChg chg="mod">
          <ac:chgData name="Jing Ping (NSB)" userId="704c3a0a-d3ed-401a-9233-4511e06575a8" providerId="ADAL" clId="{AB43CAA3-9EE5-4D05-AE27-821D3B618E0E}" dt="2023-10-17T09:18:44.654" v="1901" actId="20577"/>
          <ac:spMkLst>
            <pc:docMk/>
            <pc:sldMk cId="1965327984" sldId="265"/>
            <ac:spMk id="3" creationId="{FACC97BB-639F-398A-3F50-B8D8D9CAAB57}"/>
          </ac:spMkLst>
        </pc:spChg>
        <pc:spChg chg="del">
          <ac:chgData name="Jing Ping (NSB)" userId="704c3a0a-d3ed-401a-9233-4511e06575a8" providerId="ADAL" clId="{AB43CAA3-9EE5-4D05-AE27-821D3B618E0E}" dt="2023-10-17T04:33:36.585" v="325" actId="478"/>
          <ac:spMkLst>
            <pc:docMk/>
            <pc:sldMk cId="1965327984" sldId="265"/>
            <ac:spMk id="60" creationId="{68D1E0C9-E6F2-D758-8B4A-8EAF60852368}"/>
          </ac:spMkLst>
        </pc:spChg>
        <pc:picChg chg="mod">
          <ac:chgData name="Jing Ping (NSB)" userId="704c3a0a-d3ed-401a-9233-4511e06575a8" providerId="ADAL" clId="{AB43CAA3-9EE5-4D05-AE27-821D3B618E0E}" dt="2023-10-17T09:18:15.167" v="1820" actId="14100"/>
          <ac:picMkLst>
            <pc:docMk/>
            <pc:sldMk cId="1965327984" sldId="265"/>
            <ac:picMk id="63" creationId="{FD7E6E2A-C9D0-8D9B-B8AF-09F5C3428211}"/>
          </ac:picMkLst>
        </pc:picChg>
      </pc:sldChg>
      <pc:sldChg chg="del">
        <pc:chgData name="Jing Ping (NSB)" userId="704c3a0a-d3ed-401a-9233-4511e06575a8" providerId="ADAL" clId="{AB43CAA3-9EE5-4D05-AE27-821D3B618E0E}" dt="2023-10-18T08:16:59.914" v="4509" actId="47"/>
        <pc:sldMkLst>
          <pc:docMk/>
          <pc:sldMk cId="3012850948" sldId="266"/>
        </pc:sldMkLst>
      </pc:sldChg>
      <pc:sldChg chg="addSp delSp modSp mod">
        <pc:chgData name="Jing Ping (NSB)" userId="704c3a0a-d3ed-401a-9233-4511e06575a8" providerId="ADAL" clId="{AB43CAA3-9EE5-4D05-AE27-821D3B618E0E}" dt="2023-10-19T10:27:33.517" v="10250" actId="20577"/>
        <pc:sldMkLst>
          <pc:docMk/>
          <pc:sldMk cId="224323150" sldId="267"/>
        </pc:sldMkLst>
        <pc:spChg chg="mod">
          <ac:chgData name="Jing Ping (NSB)" userId="704c3a0a-d3ed-401a-9233-4511e06575a8" providerId="ADAL" clId="{AB43CAA3-9EE5-4D05-AE27-821D3B618E0E}" dt="2023-10-18T14:48:52.108" v="5464" actId="20577"/>
          <ac:spMkLst>
            <pc:docMk/>
            <pc:sldMk cId="224323150" sldId="267"/>
            <ac:spMk id="2" creationId="{C2D962FC-5528-AF84-CA76-15C4D18FB9E6}"/>
          </ac:spMkLst>
        </pc:spChg>
        <pc:spChg chg="mod">
          <ac:chgData name="Jing Ping (NSB)" userId="704c3a0a-d3ed-401a-9233-4511e06575a8" providerId="ADAL" clId="{AB43CAA3-9EE5-4D05-AE27-821D3B618E0E}" dt="2023-10-19T10:27:33.517" v="10250" actId="20577"/>
          <ac:spMkLst>
            <pc:docMk/>
            <pc:sldMk cId="224323150" sldId="267"/>
            <ac:spMk id="3" creationId="{FACC97BB-639F-398A-3F50-B8D8D9CAAB57}"/>
          </ac:spMkLst>
        </pc:spChg>
        <pc:spChg chg="del mod">
          <ac:chgData name="Jing Ping (NSB)" userId="704c3a0a-d3ed-401a-9233-4511e06575a8" providerId="ADAL" clId="{AB43CAA3-9EE5-4D05-AE27-821D3B618E0E}" dt="2023-10-18T14:58:20.057" v="5497" actId="478"/>
          <ac:spMkLst>
            <pc:docMk/>
            <pc:sldMk cId="224323150" sldId="267"/>
            <ac:spMk id="61" creationId="{0851E4F7-9428-AFB5-4606-E6AC378BB60A}"/>
          </ac:spMkLst>
        </pc:spChg>
        <pc:picChg chg="add del">
          <ac:chgData name="Jing Ping (NSB)" userId="704c3a0a-d3ed-401a-9233-4511e06575a8" providerId="ADAL" clId="{AB43CAA3-9EE5-4D05-AE27-821D3B618E0E}" dt="2023-10-18T14:58:17.905" v="5496" actId="478"/>
          <ac:picMkLst>
            <pc:docMk/>
            <pc:sldMk cId="224323150" sldId="267"/>
            <ac:picMk id="6" creationId="{E25A7842-1AD9-56D1-00F0-FC294F2AC21F}"/>
          </ac:picMkLst>
        </pc:picChg>
      </pc:sldChg>
      <pc:sldChg chg="addSp delSp modSp del mod">
        <pc:chgData name="Jing Ping (NSB)" userId="704c3a0a-d3ed-401a-9233-4511e06575a8" providerId="ADAL" clId="{AB43CAA3-9EE5-4D05-AE27-821D3B618E0E}" dt="2023-10-19T08:16:24.950" v="10123" actId="47"/>
        <pc:sldMkLst>
          <pc:docMk/>
          <pc:sldMk cId="2185356769" sldId="268"/>
        </pc:sldMkLst>
        <pc:spChg chg="add del mod">
          <ac:chgData name="Jing Ping (NSB)" userId="704c3a0a-d3ed-401a-9233-4511e06575a8" providerId="ADAL" clId="{AB43CAA3-9EE5-4D05-AE27-821D3B618E0E}" dt="2023-10-18T14:58:10.109" v="5492" actId="478"/>
          <ac:spMkLst>
            <pc:docMk/>
            <pc:sldMk cId="2185356769" sldId="268"/>
            <ac:spMk id="61" creationId="{0851E4F7-9428-AFB5-4606-E6AC378BB60A}"/>
          </ac:spMkLst>
        </pc:spChg>
        <pc:picChg chg="add del">
          <ac:chgData name="Jing Ping (NSB)" userId="704c3a0a-d3ed-401a-9233-4511e06575a8" providerId="ADAL" clId="{AB43CAA3-9EE5-4D05-AE27-821D3B618E0E}" dt="2023-10-18T14:58:10.490" v="5493" actId="478"/>
          <ac:picMkLst>
            <pc:docMk/>
            <pc:sldMk cId="2185356769" sldId="268"/>
            <ac:picMk id="5" creationId="{357EFB38-1DE6-262D-BF26-A1EA352765E3}"/>
          </ac:picMkLst>
        </pc:picChg>
      </pc:sldChg>
      <pc:sldChg chg="del">
        <pc:chgData name="Jing Ping (NSB)" userId="704c3a0a-d3ed-401a-9233-4511e06575a8" providerId="ADAL" clId="{AB43CAA3-9EE5-4D05-AE27-821D3B618E0E}" dt="2023-10-18T08:17:16.579" v="4511" actId="47"/>
        <pc:sldMkLst>
          <pc:docMk/>
          <pc:sldMk cId="979171473" sldId="270"/>
        </pc:sldMkLst>
      </pc:sldChg>
      <pc:sldChg chg="del">
        <pc:chgData name="Jing Ping (NSB)" userId="704c3a0a-d3ed-401a-9233-4511e06575a8" providerId="ADAL" clId="{AB43CAA3-9EE5-4D05-AE27-821D3B618E0E}" dt="2023-10-18T08:17:14.818" v="4510" actId="47"/>
        <pc:sldMkLst>
          <pc:docMk/>
          <pc:sldMk cId="397325361" sldId="271"/>
        </pc:sldMkLst>
      </pc:sldChg>
      <pc:sldChg chg="modSp mod">
        <pc:chgData name="Jing Ping (NSB)" userId="704c3a0a-d3ed-401a-9233-4511e06575a8" providerId="ADAL" clId="{AB43CAA3-9EE5-4D05-AE27-821D3B618E0E}" dt="2023-10-19T11:01:21.153" v="10372" actId="6549"/>
        <pc:sldMkLst>
          <pc:docMk/>
          <pc:sldMk cId="924031388" sldId="272"/>
        </pc:sldMkLst>
        <pc:spChg chg="mod">
          <ac:chgData name="Jing Ping (NSB)" userId="704c3a0a-d3ed-401a-9233-4511e06575a8" providerId="ADAL" clId="{AB43CAA3-9EE5-4D05-AE27-821D3B618E0E}" dt="2023-10-19T11:01:21.153" v="10372" actId="6549"/>
          <ac:spMkLst>
            <pc:docMk/>
            <pc:sldMk cId="924031388" sldId="272"/>
            <ac:spMk id="3" creationId="{FACC97BB-639F-398A-3F50-B8D8D9CAAB57}"/>
          </ac:spMkLst>
        </pc:spChg>
      </pc:sldChg>
      <pc:sldChg chg="addSp delSp modSp mod ord">
        <pc:chgData name="Jing Ping (NSB)" userId="704c3a0a-d3ed-401a-9233-4511e06575a8" providerId="ADAL" clId="{AB43CAA3-9EE5-4D05-AE27-821D3B618E0E}" dt="2023-10-18T08:49:04.596" v="5066" actId="20577"/>
        <pc:sldMkLst>
          <pc:docMk/>
          <pc:sldMk cId="2364864237" sldId="283"/>
        </pc:sldMkLst>
        <pc:spChg chg="mod">
          <ac:chgData name="Jing Ping (NSB)" userId="704c3a0a-d3ed-401a-9233-4511e06575a8" providerId="ADAL" clId="{AB43CAA3-9EE5-4D05-AE27-821D3B618E0E}" dt="2023-10-18T08:49:04.596" v="5066" actId="20577"/>
          <ac:spMkLst>
            <pc:docMk/>
            <pc:sldMk cId="2364864237" sldId="283"/>
            <ac:spMk id="2" creationId="{9A7A60DB-371A-DE39-780A-A5D07BDB2F71}"/>
          </ac:spMkLst>
        </pc:spChg>
        <pc:spChg chg="mod">
          <ac:chgData name="Jing Ping (NSB)" userId="704c3a0a-d3ed-401a-9233-4511e06575a8" providerId="ADAL" clId="{AB43CAA3-9EE5-4D05-AE27-821D3B618E0E}" dt="2023-10-18T08:47:20.466" v="5001" actId="207"/>
          <ac:spMkLst>
            <pc:docMk/>
            <pc:sldMk cId="2364864237" sldId="283"/>
            <ac:spMk id="8" creationId="{93FED2B1-F772-790A-D8D6-5A825841E29B}"/>
          </ac:spMkLst>
        </pc:spChg>
        <pc:spChg chg="add mod">
          <ac:chgData name="Jing Ping (NSB)" userId="704c3a0a-d3ed-401a-9233-4511e06575a8" providerId="ADAL" clId="{AB43CAA3-9EE5-4D05-AE27-821D3B618E0E}" dt="2023-10-18T08:47:23.475" v="5002" actId="207"/>
          <ac:spMkLst>
            <pc:docMk/>
            <pc:sldMk cId="2364864237" sldId="283"/>
            <ac:spMk id="12" creationId="{037427A0-EF17-B832-1131-8399F352C4FE}"/>
          </ac:spMkLst>
        </pc:spChg>
        <pc:spChg chg="add mod">
          <ac:chgData name="Jing Ping (NSB)" userId="704c3a0a-d3ed-401a-9233-4511e06575a8" providerId="ADAL" clId="{AB43CAA3-9EE5-4D05-AE27-821D3B618E0E}" dt="2023-10-18T08:47:25.945" v="5003" actId="207"/>
          <ac:spMkLst>
            <pc:docMk/>
            <pc:sldMk cId="2364864237" sldId="283"/>
            <ac:spMk id="16" creationId="{6AEEB5E2-3646-DC80-2245-5856D60934A9}"/>
          </ac:spMkLst>
        </pc:spChg>
        <pc:spChg chg="add mod">
          <ac:chgData name="Jing Ping (NSB)" userId="704c3a0a-d3ed-401a-9233-4511e06575a8" providerId="ADAL" clId="{AB43CAA3-9EE5-4D05-AE27-821D3B618E0E}" dt="2023-10-18T08:47:38.892" v="5006" actId="207"/>
          <ac:spMkLst>
            <pc:docMk/>
            <pc:sldMk cId="2364864237" sldId="283"/>
            <ac:spMk id="18" creationId="{B2071F6B-BFD9-B809-BDEF-4B3ABFA7B95B}"/>
          </ac:spMkLst>
        </pc:spChg>
        <pc:spChg chg="mod">
          <ac:chgData name="Jing Ping (NSB)" userId="704c3a0a-d3ed-401a-9233-4511e06575a8" providerId="ADAL" clId="{AB43CAA3-9EE5-4D05-AE27-821D3B618E0E}" dt="2023-10-18T08:40:19.323" v="4887" actId="1076"/>
          <ac:spMkLst>
            <pc:docMk/>
            <pc:sldMk cId="2364864237" sldId="283"/>
            <ac:spMk id="51" creationId="{331AE1B3-C894-C8B3-6854-9E9C9B56F0C0}"/>
          </ac:spMkLst>
        </pc:spChg>
        <pc:spChg chg="del">
          <ac:chgData name="Jing Ping (NSB)" userId="704c3a0a-d3ed-401a-9233-4511e06575a8" providerId="ADAL" clId="{AB43CAA3-9EE5-4D05-AE27-821D3B618E0E}" dt="2023-10-18T08:26:06.131" v="4512" actId="478"/>
          <ac:spMkLst>
            <pc:docMk/>
            <pc:sldMk cId="2364864237" sldId="283"/>
            <ac:spMk id="120" creationId="{5900CA7B-0251-27DB-2C7A-8CD75CE0BE19}"/>
          </ac:spMkLst>
        </pc:spChg>
        <pc:spChg chg="del">
          <ac:chgData name="Jing Ping (NSB)" userId="704c3a0a-d3ed-401a-9233-4511e06575a8" providerId="ADAL" clId="{AB43CAA3-9EE5-4D05-AE27-821D3B618E0E}" dt="2023-10-18T08:33:18.528" v="4708" actId="478"/>
          <ac:spMkLst>
            <pc:docMk/>
            <pc:sldMk cId="2364864237" sldId="283"/>
            <ac:spMk id="121" creationId="{8A69ACA1-ED3E-486F-3331-153CFE57ECB5}"/>
          </ac:spMkLst>
        </pc:spChg>
        <pc:spChg chg="del">
          <ac:chgData name="Jing Ping (NSB)" userId="704c3a0a-d3ed-401a-9233-4511e06575a8" providerId="ADAL" clId="{AB43CAA3-9EE5-4D05-AE27-821D3B618E0E}" dt="2023-10-18T08:33:23.207" v="4709" actId="478"/>
          <ac:spMkLst>
            <pc:docMk/>
            <pc:sldMk cId="2364864237" sldId="283"/>
            <ac:spMk id="122" creationId="{07706D82-FD58-F473-CFF5-A72236C4DA49}"/>
          </ac:spMkLst>
        </pc:spChg>
        <pc:spChg chg="del mod">
          <ac:chgData name="Jing Ping (NSB)" userId="704c3a0a-d3ed-401a-9233-4511e06575a8" providerId="ADAL" clId="{AB43CAA3-9EE5-4D05-AE27-821D3B618E0E}" dt="2023-10-18T08:34:35.507" v="4711" actId="478"/>
          <ac:spMkLst>
            <pc:docMk/>
            <pc:sldMk cId="2364864237" sldId="283"/>
            <ac:spMk id="123" creationId="{65EE825A-5B10-5104-4AF1-3A238CE58136}"/>
          </ac:spMkLst>
        </pc:spChg>
        <pc:spChg chg="del">
          <ac:chgData name="Jing Ping (NSB)" userId="704c3a0a-d3ed-401a-9233-4511e06575a8" providerId="ADAL" clId="{AB43CAA3-9EE5-4D05-AE27-821D3B618E0E}" dt="2023-10-18T08:34:44.521" v="4713" actId="478"/>
          <ac:spMkLst>
            <pc:docMk/>
            <pc:sldMk cId="2364864237" sldId="283"/>
            <ac:spMk id="126" creationId="{F8DB9C53-FCC9-A4E0-992F-590FF23FB240}"/>
          </ac:spMkLst>
        </pc:spChg>
        <pc:spChg chg="del">
          <ac:chgData name="Jing Ping (NSB)" userId="704c3a0a-d3ed-401a-9233-4511e06575a8" providerId="ADAL" clId="{AB43CAA3-9EE5-4D05-AE27-821D3B618E0E}" dt="2023-10-18T08:34:39.946" v="4712" actId="478"/>
          <ac:spMkLst>
            <pc:docMk/>
            <pc:sldMk cId="2364864237" sldId="283"/>
            <ac:spMk id="133" creationId="{1429879F-00BA-B35D-F279-9EAA0AC9492F}"/>
          </ac:spMkLst>
        </pc:spChg>
      </pc:sldChg>
      <pc:sldChg chg="addSp modSp mod">
        <pc:chgData name="Jing Ping (NSB)" userId="704c3a0a-d3ed-401a-9233-4511e06575a8" providerId="ADAL" clId="{AB43CAA3-9EE5-4D05-AE27-821D3B618E0E}" dt="2023-10-18T08:50:25.585" v="5128" actId="20577"/>
        <pc:sldMkLst>
          <pc:docMk/>
          <pc:sldMk cId="1741122515" sldId="285"/>
        </pc:sldMkLst>
        <pc:spChg chg="mod">
          <ac:chgData name="Jing Ping (NSB)" userId="704c3a0a-d3ed-401a-9233-4511e06575a8" providerId="ADAL" clId="{AB43CAA3-9EE5-4D05-AE27-821D3B618E0E}" dt="2023-10-18T08:50:25.585" v="5128" actId="20577"/>
          <ac:spMkLst>
            <pc:docMk/>
            <pc:sldMk cId="1741122515" sldId="285"/>
            <ac:spMk id="2" creationId="{A3E570B5-D412-4C7B-EEDB-5754388CD1BA}"/>
          </ac:spMkLst>
        </pc:spChg>
        <pc:spChg chg="mod">
          <ac:chgData name="Jing Ping (NSB)" userId="704c3a0a-d3ed-401a-9233-4511e06575a8" providerId="ADAL" clId="{AB43CAA3-9EE5-4D05-AE27-821D3B618E0E}" dt="2023-10-18T08:16:17.340" v="4502" actId="1076"/>
          <ac:spMkLst>
            <pc:docMk/>
            <pc:sldMk cId="1741122515" sldId="285"/>
            <ac:spMk id="3" creationId="{A2269845-F3E7-C9BD-3349-804FC56483F1}"/>
          </ac:spMkLst>
        </pc:spChg>
        <pc:spChg chg="add mod">
          <ac:chgData name="Jing Ping (NSB)" userId="704c3a0a-d3ed-401a-9233-4511e06575a8" providerId="ADAL" clId="{AB43CAA3-9EE5-4D05-AE27-821D3B618E0E}" dt="2023-10-17T09:46:09.628" v="2323" actId="1076"/>
          <ac:spMkLst>
            <pc:docMk/>
            <pc:sldMk cId="1741122515" sldId="285"/>
            <ac:spMk id="4" creationId="{07A99A78-77E3-06E8-53FB-58973C4B65FF}"/>
          </ac:spMkLst>
        </pc:spChg>
        <pc:graphicFrameChg chg="add mod">
          <ac:chgData name="Jing Ping (NSB)" userId="704c3a0a-d3ed-401a-9233-4511e06575a8" providerId="ADAL" clId="{AB43CAA3-9EE5-4D05-AE27-821D3B618E0E}" dt="2023-10-17T09:49:50.965" v="2670" actId="1076"/>
          <ac:graphicFrameMkLst>
            <pc:docMk/>
            <pc:sldMk cId="1741122515" sldId="285"/>
            <ac:graphicFrameMk id="5" creationId="{56469CA6-EF54-83C4-0A46-4BCE05332241}"/>
          </ac:graphicFrameMkLst>
        </pc:graphicFrameChg>
      </pc:sldChg>
      <pc:sldChg chg="del">
        <pc:chgData name="Jing Ping (NSB)" userId="704c3a0a-d3ed-401a-9233-4511e06575a8" providerId="ADAL" clId="{AB43CAA3-9EE5-4D05-AE27-821D3B618E0E}" dt="2023-10-18T08:16:44.351" v="4507" actId="47"/>
        <pc:sldMkLst>
          <pc:docMk/>
          <pc:sldMk cId="1177731390" sldId="286"/>
        </pc:sldMkLst>
      </pc:sldChg>
      <pc:sldChg chg="addSp delSp modSp add mod ord">
        <pc:chgData name="Jing Ping (NSB)" userId="704c3a0a-d3ed-401a-9233-4511e06575a8" providerId="ADAL" clId="{AB43CAA3-9EE5-4D05-AE27-821D3B618E0E}" dt="2023-10-18T08:15:30.330" v="4499" actId="14100"/>
        <pc:sldMkLst>
          <pc:docMk/>
          <pc:sldMk cId="2626252583" sldId="287"/>
        </pc:sldMkLst>
        <pc:spChg chg="add mod">
          <ac:chgData name="Jing Ping (NSB)" userId="704c3a0a-d3ed-401a-9233-4511e06575a8" providerId="ADAL" clId="{AB43CAA3-9EE5-4D05-AE27-821D3B618E0E}" dt="2023-10-18T07:27:55.552" v="3971" actId="20577"/>
          <ac:spMkLst>
            <pc:docMk/>
            <pc:sldMk cId="2626252583" sldId="287"/>
            <ac:spMk id="2" creationId="{D054359A-E9F1-761A-2CB2-59F637189F97}"/>
          </ac:spMkLst>
        </pc:spChg>
        <pc:spChg chg="del">
          <ac:chgData name="Jing Ping (NSB)" userId="704c3a0a-d3ed-401a-9233-4511e06575a8" providerId="ADAL" clId="{AB43CAA3-9EE5-4D05-AE27-821D3B618E0E}" dt="2023-10-17T09:40:40.687" v="2195" actId="478"/>
          <ac:spMkLst>
            <pc:docMk/>
            <pc:sldMk cId="2626252583" sldId="287"/>
            <ac:spMk id="60" creationId="{300D4DD6-DB11-A42D-4258-C2638B68E489}"/>
          </ac:spMkLst>
        </pc:spChg>
        <pc:spChg chg="del">
          <ac:chgData name="Jing Ping (NSB)" userId="704c3a0a-d3ed-401a-9233-4511e06575a8" providerId="ADAL" clId="{AB43CAA3-9EE5-4D05-AE27-821D3B618E0E}" dt="2023-10-17T09:40:40.687" v="2195" actId="478"/>
          <ac:spMkLst>
            <pc:docMk/>
            <pc:sldMk cId="2626252583" sldId="287"/>
            <ac:spMk id="62" creationId="{3F83701B-A670-DDC0-5ABF-A3CE148E0386}"/>
          </ac:spMkLst>
        </pc:spChg>
        <pc:spChg chg="del">
          <ac:chgData name="Jing Ping (NSB)" userId="704c3a0a-d3ed-401a-9233-4511e06575a8" providerId="ADAL" clId="{AB43CAA3-9EE5-4D05-AE27-821D3B618E0E}" dt="2023-10-17T09:40:40.687" v="2195" actId="478"/>
          <ac:spMkLst>
            <pc:docMk/>
            <pc:sldMk cId="2626252583" sldId="287"/>
            <ac:spMk id="64" creationId="{F996730D-BFD2-4883-D782-8BD401BB77B8}"/>
          </ac:spMkLst>
        </pc:spChg>
        <pc:spChg chg="del">
          <ac:chgData name="Jing Ping (NSB)" userId="704c3a0a-d3ed-401a-9233-4511e06575a8" providerId="ADAL" clId="{AB43CAA3-9EE5-4D05-AE27-821D3B618E0E}" dt="2023-10-17T09:40:40.687" v="2195" actId="478"/>
          <ac:spMkLst>
            <pc:docMk/>
            <pc:sldMk cId="2626252583" sldId="287"/>
            <ac:spMk id="65" creationId="{0FD0FFCB-83A4-244C-6255-6BCCDBA8E4BF}"/>
          </ac:spMkLst>
        </pc:spChg>
        <pc:spChg chg="del">
          <ac:chgData name="Jing Ping (NSB)" userId="704c3a0a-d3ed-401a-9233-4511e06575a8" providerId="ADAL" clId="{AB43CAA3-9EE5-4D05-AE27-821D3B618E0E}" dt="2023-10-17T09:40:40.687" v="2195" actId="478"/>
          <ac:spMkLst>
            <pc:docMk/>
            <pc:sldMk cId="2626252583" sldId="287"/>
            <ac:spMk id="67" creationId="{8711434B-E162-5C74-5194-1033E68D8C5F}"/>
          </ac:spMkLst>
        </pc:spChg>
        <pc:spChg chg="del">
          <ac:chgData name="Jing Ping (NSB)" userId="704c3a0a-d3ed-401a-9233-4511e06575a8" providerId="ADAL" clId="{AB43CAA3-9EE5-4D05-AE27-821D3B618E0E}" dt="2023-10-17T09:40:40.687" v="2195" actId="478"/>
          <ac:spMkLst>
            <pc:docMk/>
            <pc:sldMk cId="2626252583" sldId="287"/>
            <ac:spMk id="68" creationId="{6A482F8A-40FA-0406-69FD-FF1293E3E946}"/>
          </ac:spMkLst>
        </pc:spChg>
        <pc:spChg chg="del">
          <ac:chgData name="Jing Ping (NSB)" userId="704c3a0a-d3ed-401a-9233-4511e06575a8" providerId="ADAL" clId="{AB43CAA3-9EE5-4D05-AE27-821D3B618E0E}" dt="2023-10-17T09:40:40.687" v="2195" actId="478"/>
          <ac:spMkLst>
            <pc:docMk/>
            <pc:sldMk cId="2626252583" sldId="287"/>
            <ac:spMk id="70" creationId="{0D9F4B03-1EEA-4BC9-5AAC-F3EA26CE1222}"/>
          </ac:spMkLst>
        </pc:spChg>
        <pc:spChg chg="del">
          <ac:chgData name="Jing Ping (NSB)" userId="704c3a0a-d3ed-401a-9233-4511e06575a8" providerId="ADAL" clId="{AB43CAA3-9EE5-4D05-AE27-821D3B618E0E}" dt="2023-10-17T09:40:40.687" v="2195" actId="478"/>
          <ac:spMkLst>
            <pc:docMk/>
            <pc:sldMk cId="2626252583" sldId="287"/>
            <ac:spMk id="73" creationId="{2D7ECF9C-1EDE-70DB-FDCA-7E0CD86969D9}"/>
          </ac:spMkLst>
        </pc:spChg>
        <pc:spChg chg="del">
          <ac:chgData name="Jing Ping (NSB)" userId="704c3a0a-d3ed-401a-9233-4511e06575a8" providerId="ADAL" clId="{AB43CAA3-9EE5-4D05-AE27-821D3B618E0E}" dt="2023-10-17T09:40:40.687" v="2195" actId="478"/>
          <ac:spMkLst>
            <pc:docMk/>
            <pc:sldMk cId="2626252583" sldId="287"/>
            <ac:spMk id="74" creationId="{FE0F570E-DDD2-15DD-1ABC-25CD924D62D4}"/>
          </ac:spMkLst>
        </pc:spChg>
        <pc:spChg chg="del">
          <ac:chgData name="Jing Ping (NSB)" userId="704c3a0a-d3ed-401a-9233-4511e06575a8" providerId="ADAL" clId="{AB43CAA3-9EE5-4D05-AE27-821D3B618E0E}" dt="2023-10-17T09:40:40.687" v="2195" actId="478"/>
          <ac:spMkLst>
            <pc:docMk/>
            <pc:sldMk cId="2626252583" sldId="287"/>
            <ac:spMk id="75" creationId="{C18D2DB3-6A6F-2C15-AC6B-353A411EE15F}"/>
          </ac:spMkLst>
        </pc:spChg>
        <pc:spChg chg="del">
          <ac:chgData name="Jing Ping (NSB)" userId="704c3a0a-d3ed-401a-9233-4511e06575a8" providerId="ADAL" clId="{AB43CAA3-9EE5-4D05-AE27-821D3B618E0E}" dt="2023-10-17T09:40:40.687" v="2195" actId="478"/>
          <ac:spMkLst>
            <pc:docMk/>
            <pc:sldMk cId="2626252583" sldId="287"/>
            <ac:spMk id="76" creationId="{E913C9A3-0277-BD66-C1CA-DDBEEDB2B952}"/>
          </ac:spMkLst>
        </pc:spChg>
        <pc:spChg chg="del">
          <ac:chgData name="Jing Ping (NSB)" userId="704c3a0a-d3ed-401a-9233-4511e06575a8" providerId="ADAL" clId="{AB43CAA3-9EE5-4D05-AE27-821D3B618E0E}" dt="2023-10-17T09:40:40.687" v="2195" actId="478"/>
          <ac:spMkLst>
            <pc:docMk/>
            <pc:sldMk cId="2626252583" sldId="287"/>
            <ac:spMk id="80" creationId="{1313AEC1-90C0-EC28-F8BD-538B22173B2C}"/>
          </ac:spMkLst>
        </pc:spChg>
        <pc:spChg chg="del">
          <ac:chgData name="Jing Ping (NSB)" userId="704c3a0a-d3ed-401a-9233-4511e06575a8" providerId="ADAL" clId="{AB43CAA3-9EE5-4D05-AE27-821D3B618E0E}" dt="2023-10-17T09:40:40.687" v="2195" actId="478"/>
          <ac:spMkLst>
            <pc:docMk/>
            <pc:sldMk cId="2626252583" sldId="287"/>
            <ac:spMk id="81" creationId="{67A72C8F-A079-380A-D26E-7E3BBFA112F7}"/>
          </ac:spMkLst>
        </pc:spChg>
        <pc:spChg chg="del">
          <ac:chgData name="Jing Ping (NSB)" userId="704c3a0a-d3ed-401a-9233-4511e06575a8" providerId="ADAL" clId="{AB43CAA3-9EE5-4D05-AE27-821D3B618E0E}" dt="2023-10-17T09:40:40.687" v="2195" actId="478"/>
          <ac:spMkLst>
            <pc:docMk/>
            <pc:sldMk cId="2626252583" sldId="287"/>
            <ac:spMk id="82" creationId="{5503BD0E-4231-50E1-8541-9464C797C0FF}"/>
          </ac:spMkLst>
        </pc:spChg>
        <pc:spChg chg="del">
          <ac:chgData name="Jing Ping (NSB)" userId="704c3a0a-d3ed-401a-9233-4511e06575a8" providerId="ADAL" clId="{AB43CAA3-9EE5-4D05-AE27-821D3B618E0E}" dt="2023-10-17T09:40:40.687" v="2195" actId="478"/>
          <ac:spMkLst>
            <pc:docMk/>
            <pc:sldMk cId="2626252583" sldId="287"/>
            <ac:spMk id="83" creationId="{18BD412A-E29E-C971-12B3-2B4FBF865699}"/>
          </ac:spMkLst>
        </pc:spChg>
        <pc:spChg chg="del">
          <ac:chgData name="Jing Ping (NSB)" userId="704c3a0a-d3ed-401a-9233-4511e06575a8" providerId="ADAL" clId="{AB43CAA3-9EE5-4D05-AE27-821D3B618E0E}" dt="2023-10-17T09:40:40.687" v="2195" actId="478"/>
          <ac:spMkLst>
            <pc:docMk/>
            <pc:sldMk cId="2626252583" sldId="287"/>
            <ac:spMk id="84" creationId="{D6CF2636-7D33-F0A0-7A85-789A45A77982}"/>
          </ac:spMkLst>
        </pc:spChg>
        <pc:spChg chg="del">
          <ac:chgData name="Jing Ping (NSB)" userId="704c3a0a-d3ed-401a-9233-4511e06575a8" providerId="ADAL" clId="{AB43CAA3-9EE5-4D05-AE27-821D3B618E0E}" dt="2023-10-17T09:40:40.687" v="2195" actId="478"/>
          <ac:spMkLst>
            <pc:docMk/>
            <pc:sldMk cId="2626252583" sldId="287"/>
            <ac:spMk id="85" creationId="{9679E7AE-C0CE-07FA-6BE9-E533EE4458D4}"/>
          </ac:spMkLst>
        </pc:spChg>
        <pc:spChg chg="del">
          <ac:chgData name="Jing Ping (NSB)" userId="704c3a0a-d3ed-401a-9233-4511e06575a8" providerId="ADAL" clId="{AB43CAA3-9EE5-4D05-AE27-821D3B618E0E}" dt="2023-10-17T09:40:40.687" v="2195" actId="478"/>
          <ac:spMkLst>
            <pc:docMk/>
            <pc:sldMk cId="2626252583" sldId="287"/>
            <ac:spMk id="88" creationId="{A7140C48-6FF0-6AF8-3578-4E1A6D6FD80F}"/>
          </ac:spMkLst>
        </pc:spChg>
        <pc:spChg chg="del">
          <ac:chgData name="Jing Ping (NSB)" userId="704c3a0a-d3ed-401a-9233-4511e06575a8" providerId="ADAL" clId="{AB43CAA3-9EE5-4D05-AE27-821D3B618E0E}" dt="2023-10-17T09:40:40.687" v="2195" actId="478"/>
          <ac:spMkLst>
            <pc:docMk/>
            <pc:sldMk cId="2626252583" sldId="287"/>
            <ac:spMk id="90" creationId="{05A15515-DA14-FD7F-2069-D33947C902FE}"/>
          </ac:spMkLst>
        </pc:spChg>
        <pc:spChg chg="del">
          <ac:chgData name="Jing Ping (NSB)" userId="704c3a0a-d3ed-401a-9233-4511e06575a8" providerId="ADAL" clId="{AB43CAA3-9EE5-4D05-AE27-821D3B618E0E}" dt="2023-10-17T09:40:40.687" v="2195" actId="478"/>
          <ac:spMkLst>
            <pc:docMk/>
            <pc:sldMk cId="2626252583" sldId="287"/>
            <ac:spMk id="98" creationId="{1E0D312B-6EEE-8747-2773-145F6A41BDFF}"/>
          </ac:spMkLst>
        </pc:spChg>
        <pc:spChg chg="del">
          <ac:chgData name="Jing Ping (NSB)" userId="704c3a0a-d3ed-401a-9233-4511e06575a8" providerId="ADAL" clId="{AB43CAA3-9EE5-4D05-AE27-821D3B618E0E}" dt="2023-10-17T09:40:40.687" v="2195" actId="478"/>
          <ac:spMkLst>
            <pc:docMk/>
            <pc:sldMk cId="2626252583" sldId="287"/>
            <ac:spMk id="99" creationId="{BB058268-8013-887A-6741-6010C7046FFD}"/>
          </ac:spMkLst>
        </pc:spChg>
        <pc:spChg chg="del">
          <ac:chgData name="Jing Ping (NSB)" userId="704c3a0a-d3ed-401a-9233-4511e06575a8" providerId="ADAL" clId="{AB43CAA3-9EE5-4D05-AE27-821D3B618E0E}" dt="2023-10-17T09:40:40.687" v="2195" actId="478"/>
          <ac:spMkLst>
            <pc:docMk/>
            <pc:sldMk cId="2626252583" sldId="287"/>
            <ac:spMk id="101" creationId="{3FECFC12-1150-6A54-3F73-A68A8368C452}"/>
          </ac:spMkLst>
        </pc:spChg>
        <pc:spChg chg="del">
          <ac:chgData name="Jing Ping (NSB)" userId="704c3a0a-d3ed-401a-9233-4511e06575a8" providerId="ADAL" clId="{AB43CAA3-9EE5-4D05-AE27-821D3B618E0E}" dt="2023-10-17T09:40:40.687" v="2195" actId="478"/>
          <ac:spMkLst>
            <pc:docMk/>
            <pc:sldMk cId="2626252583" sldId="287"/>
            <ac:spMk id="102" creationId="{5EE0A523-DE82-FF2D-EC12-BFEA7957FE70}"/>
          </ac:spMkLst>
        </pc:spChg>
        <pc:spChg chg="del">
          <ac:chgData name="Jing Ping (NSB)" userId="704c3a0a-d3ed-401a-9233-4511e06575a8" providerId="ADAL" clId="{AB43CAA3-9EE5-4D05-AE27-821D3B618E0E}" dt="2023-10-17T09:40:40.687" v="2195" actId="478"/>
          <ac:spMkLst>
            <pc:docMk/>
            <pc:sldMk cId="2626252583" sldId="287"/>
            <ac:spMk id="103" creationId="{BE38E52B-873B-0FB0-870A-3B6228F0D3C7}"/>
          </ac:spMkLst>
        </pc:spChg>
        <pc:spChg chg="del">
          <ac:chgData name="Jing Ping (NSB)" userId="704c3a0a-d3ed-401a-9233-4511e06575a8" providerId="ADAL" clId="{AB43CAA3-9EE5-4D05-AE27-821D3B618E0E}" dt="2023-10-17T09:40:40.687" v="2195" actId="478"/>
          <ac:spMkLst>
            <pc:docMk/>
            <pc:sldMk cId="2626252583" sldId="287"/>
            <ac:spMk id="104" creationId="{3A82887F-8BFF-58DA-CDC1-2073C8440988}"/>
          </ac:spMkLst>
        </pc:spChg>
        <pc:spChg chg="del">
          <ac:chgData name="Jing Ping (NSB)" userId="704c3a0a-d3ed-401a-9233-4511e06575a8" providerId="ADAL" clId="{AB43CAA3-9EE5-4D05-AE27-821D3B618E0E}" dt="2023-10-17T09:40:40.687" v="2195" actId="478"/>
          <ac:spMkLst>
            <pc:docMk/>
            <pc:sldMk cId="2626252583" sldId="287"/>
            <ac:spMk id="105" creationId="{9A99BD22-9BAD-A189-2475-23892D806FC8}"/>
          </ac:spMkLst>
        </pc:spChg>
        <pc:spChg chg="del">
          <ac:chgData name="Jing Ping (NSB)" userId="704c3a0a-d3ed-401a-9233-4511e06575a8" providerId="ADAL" clId="{AB43CAA3-9EE5-4D05-AE27-821D3B618E0E}" dt="2023-10-17T09:40:40.687" v="2195" actId="478"/>
          <ac:spMkLst>
            <pc:docMk/>
            <pc:sldMk cId="2626252583" sldId="287"/>
            <ac:spMk id="106" creationId="{8D954AF2-7701-7587-1DC9-5FFED1A8F8E0}"/>
          </ac:spMkLst>
        </pc:spChg>
        <pc:spChg chg="del">
          <ac:chgData name="Jing Ping (NSB)" userId="704c3a0a-d3ed-401a-9233-4511e06575a8" providerId="ADAL" clId="{AB43CAA3-9EE5-4D05-AE27-821D3B618E0E}" dt="2023-10-17T09:40:40.687" v="2195" actId="478"/>
          <ac:spMkLst>
            <pc:docMk/>
            <pc:sldMk cId="2626252583" sldId="287"/>
            <ac:spMk id="107" creationId="{0133584B-D733-B171-A426-F2311105454E}"/>
          </ac:spMkLst>
        </pc:spChg>
        <pc:spChg chg="del">
          <ac:chgData name="Jing Ping (NSB)" userId="704c3a0a-d3ed-401a-9233-4511e06575a8" providerId="ADAL" clId="{AB43CAA3-9EE5-4D05-AE27-821D3B618E0E}" dt="2023-10-17T09:40:40.687" v="2195" actId="478"/>
          <ac:spMkLst>
            <pc:docMk/>
            <pc:sldMk cId="2626252583" sldId="287"/>
            <ac:spMk id="108" creationId="{5867B45C-CC0B-FDAB-8B24-F20DF6A20A7C}"/>
          </ac:spMkLst>
        </pc:spChg>
        <pc:spChg chg="del">
          <ac:chgData name="Jing Ping (NSB)" userId="704c3a0a-d3ed-401a-9233-4511e06575a8" providerId="ADAL" clId="{AB43CAA3-9EE5-4D05-AE27-821D3B618E0E}" dt="2023-10-17T09:40:40.687" v="2195" actId="478"/>
          <ac:spMkLst>
            <pc:docMk/>
            <pc:sldMk cId="2626252583" sldId="287"/>
            <ac:spMk id="127" creationId="{4C8724ED-38D9-D0F5-0EAE-51FA0B34DD3F}"/>
          </ac:spMkLst>
        </pc:spChg>
        <pc:spChg chg="del">
          <ac:chgData name="Jing Ping (NSB)" userId="704c3a0a-d3ed-401a-9233-4511e06575a8" providerId="ADAL" clId="{AB43CAA3-9EE5-4D05-AE27-821D3B618E0E}" dt="2023-10-17T09:40:40.687" v="2195" actId="478"/>
          <ac:spMkLst>
            <pc:docMk/>
            <pc:sldMk cId="2626252583" sldId="287"/>
            <ac:spMk id="134" creationId="{CD8434C6-AC3F-2FB7-40B4-5C4E3182CD75}"/>
          </ac:spMkLst>
        </pc:spChg>
        <pc:spChg chg="del">
          <ac:chgData name="Jing Ping (NSB)" userId="704c3a0a-d3ed-401a-9233-4511e06575a8" providerId="ADAL" clId="{AB43CAA3-9EE5-4D05-AE27-821D3B618E0E}" dt="2023-10-17T09:40:40.687" v="2195" actId="478"/>
          <ac:spMkLst>
            <pc:docMk/>
            <pc:sldMk cId="2626252583" sldId="287"/>
            <ac:spMk id="136" creationId="{B3B05497-4C24-B7D7-27C5-A8CA40197EA9}"/>
          </ac:spMkLst>
        </pc:spChg>
        <pc:spChg chg="del">
          <ac:chgData name="Jing Ping (NSB)" userId="704c3a0a-d3ed-401a-9233-4511e06575a8" providerId="ADAL" clId="{AB43CAA3-9EE5-4D05-AE27-821D3B618E0E}" dt="2023-10-17T09:40:40.687" v="2195" actId="478"/>
          <ac:spMkLst>
            <pc:docMk/>
            <pc:sldMk cId="2626252583" sldId="287"/>
            <ac:spMk id="139" creationId="{89704184-3EB4-94D4-65F1-FA7846F54A2E}"/>
          </ac:spMkLst>
        </pc:spChg>
        <pc:spChg chg="del">
          <ac:chgData name="Jing Ping (NSB)" userId="704c3a0a-d3ed-401a-9233-4511e06575a8" providerId="ADAL" clId="{AB43CAA3-9EE5-4D05-AE27-821D3B618E0E}" dt="2023-10-17T09:40:40.687" v="2195" actId="478"/>
          <ac:spMkLst>
            <pc:docMk/>
            <pc:sldMk cId="2626252583" sldId="287"/>
            <ac:spMk id="140" creationId="{A6CB84CA-2B35-9DF1-5444-9CC2F2A6F208}"/>
          </ac:spMkLst>
        </pc:spChg>
        <pc:spChg chg="del">
          <ac:chgData name="Jing Ping (NSB)" userId="704c3a0a-d3ed-401a-9233-4511e06575a8" providerId="ADAL" clId="{AB43CAA3-9EE5-4D05-AE27-821D3B618E0E}" dt="2023-10-17T09:40:40.687" v="2195" actId="478"/>
          <ac:spMkLst>
            <pc:docMk/>
            <pc:sldMk cId="2626252583" sldId="287"/>
            <ac:spMk id="142" creationId="{1CCD1AC9-8E8D-B5A7-0615-44907DA46653}"/>
          </ac:spMkLst>
        </pc:spChg>
        <pc:spChg chg="del">
          <ac:chgData name="Jing Ping (NSB)" userId="704c3a0a-d3ed-401a-9233-4511e06575a8" providerId="ADAL" clId="{AB43CAA3-9EE5-4D05-AE27-821D3B618E0E}" dt="2023-10-17T09:40:40.687" v="2195" actId="478"/>
          <ac:spMkLst>
            <pc:docMk/>
            <pc:sldMk cId="2626252583" sldId="287"/>
            <ac:spMk id="143" creationId="{E4563AC3-E570-B8AD-42D5-0534FC90CC02}"/>
          </ac:spMkLst>
        </pc:spChg>
        <pc:spChg chg="del">
          <ac:chgData name="Jing Ping (NSB)" userId="704c3a0a-d3ed-401a-9233-4511e06575a8" providerId="ADAL" clId="{AB43CAA3-9EE5-4D05-AE27-821D3B618E0E}" dt="2023-10-17T09:40:40.687" v="2195" actId="478"/>
          <ac:spMkLst>
            <pc:docMk/>
            <pc:sldMk cId="2626252583" sldId="287"/>
            <ac:spMk id="145" creationId="{A389D3BB-9068-513C-1271-32C2D82D713C}"/>
          </ac:spMkLst>
        </pc:spChg>
        <pc:spChg chg="del">
          <ac:chgData name="Jing Ping (NSB)" userId="704c3a0a-d3ed-401a-9233-4511e06575a8" providerId="ADAL" clId="{AB43CAA3-9EE5-4D05-AE27-821D3B618E0E}" dt="2023-10-17T09:40:40.687" v="2195" actId="478"/>
          <ac:spMkLst>
            <pc:docMk/>
            <pc:sldMk cId="2626252583" sldId="287"/>
            <ac:spMk id="146" creationId="{43545039-8409-9778-DCA7-6A091B1AD6AD}"/>
          </ac:spMkLst>
        </pc:spChg>
        <pc:spChg chg="del">
          <ac:chgData name="Jing Ping (NSB)" userId="704c3a0a-d3ed-401a-9233-4511e06575a8" providerId="ADAL" clId="{AB43CAA3-9EE5-4D05-AE27-821D3B618E0E}" dt="2023-10-17T09:40:40.687" v="2195" actId="478"/>
          <ac:spMkLst>
            <pc:docMk/>
            <pc:sldMk cId="2626252583" sldId="287"/>
            <ac:spMk id="147" creationId="{455E2E47-EB28-C7BC-6C3F-D510C22DFBFC}"/>
          </ac:spMkLst>
        </pc:spChg>
        <pc:spChg chg="del">
          <ac:chgData name="Jing Ping (NSB)" userId="704c3a0a-d3ed-401a-9233-4511e06575a8" providerId="ADAL" clId="{AB43CAA3-9EE5-4D05-AE27-821D3B618E0E}" dt="2023-10-17T09:40:40.687" v="2195" actId="478"/>
          <ac:spMkLst>
            <pc:docMk/>
            <pc:sldMk cId="2626252583" sldId="287"/>
            <ac:spMk id="148" creationId="{73C8453A-B57E-6F8D-2738-A5834EC26A33}"/>
          </ac:spMkLst>
        </pc:spChg>
        <pc:spChg chg="mod">
          <ac:chgData name="Jing Ping (NSB)" userId="704c3a0a-d3ed-401a-9233-4511e06575a8" providerId="ADAL" clId="{AB43CAA3-9EE5-4D05-AE27-821D3B618E0E}" dt="2023-10-18T08:15:30.330" v="4499" actId="14100"/>
          <ac:spMkLst>
            <pc:docMk/>
            <pc:sldMk cId="2626252583" sldId="287"/>
            <ac:spMk id="159" creationId="{21858DE5-53D9-AA69-AF19-A43DBC8D763B}"/>
          </ac:spMkLst>
        </pc:spChg>
        <pc:spChg chg="del">
          <ac:chgData name="Jing Ping (NSB)" userId="704c3a0a-d3ed-401a-9233-4511e06575a8" providerId="ADAL" clId="{AB43CAA3-9EE5-4D05-AE27-821D3B618E0E}" dt="2023-10-17T09:40:40.687" v="2195" actId="478"/>
          <ac:spMkLst>
            <pc:docMk/>
            <pc:sldMk cId="2626252583" sldId="287"/>
            <ac:spMk id="160" creationId="{7EDFBE1D-0AAC-C565-DF09-0F3208FFF9F7}"/>
          </ac:spMkLst>
        </pc:spChg>
        <pc:picChg chg="add del mod">
          <ac:chgData name="Jing Ping (NSB)" userId="704c3a0a-d3ed-401a-9233-4511e06575a8" providerId="ADAL" clId="{AB43CAA3-9EE5-4D05-AE27-821D3B618E0E}" dt="2023-10-18T06:55:08.660" v="3459" actId="478"/>
          <ac:picMkLst>
            <pc:docMk/>
            <pc:sldMk cId="2626252583" sldId="287"/>
            <ac:picMk id="3" creationId="{A2D79C95-68B1-C694-EEC5-0A34835A89C0}"/>
          </ac:picMkLst>
        </pc:picChg>
        <pc:picChg chg="add del mod">
          <ac:chgData name="Jing Ping (NSB)" userId="704c3a0a-d3ed-401a-9233-4511e06575a8" providerId="ADAL" clId="{AB43CAA3-9EE5-4D05-AE27-821D3B618E0E}" dt="2023-10-18T07:11:46.376" v="3493" actId="478"/>
          <ac:picMkLst>
            <pc:docMk/>
            <pc:sldMk cId="2626252583" sldId="287"/>
            <ac:picMk id="4" creationId="{51A1E8E1-D26C-E5E7-D965-A3F3A7B3E428}"/>
          </ac:picMkLst>
        </pc:picChg>
        <pc:picChg chg="add mod">
          <ac:chgData name="Jing Ping (NSB)" userId="704c3a0a-d3ed-401a-9233-4511e06575a8" providerId="ADAL" clId="{AB43CAA3-9EE5-4D05-AE27-821D3B618E0E}" dt="2023-10-18T07:13:28.713" v="3506" actId="1076"/>
          <ac:picMkLst>
            <pc:docMk/>
            <pc:sldMk cId="2626252583" sldId="287"/>
            <ac:picMk id="5" creationId="{DEB534AF-E2D7-5F3F-8924-9969422AEC65}"/>
          </ac:picMkLst>
        </pc:picChg>
        <pc:picChg chg="add del mod">
          <ac:chgData name="Jing Ping (NSB)" userId="704c3a0a-d3ed-401a-9233-4511e06575a8" providerId="ADAL" clId="{AB43CAA3-9EE5-4D05-AE27-821D3B618E0E}" dt="2023-10-18T07:27:13.242" v="3932" actId="478"/>
          <ac:picMkLst>
            <pc:docMk/>
            <pc:sldMk cId="2626252583" sldId="287"/>
            <ac:picMk id="6" creationId="{01C5CF97-BD45-A9B3-540C-6E18900BF868}"/>
          </ac:picMkLst>
        </pc:picChg>
        <pc:picChg chg="add mod">
          <ac:chgData name="Jing Ping (NSB)" userId="704c3a0a-d3ed-401a-9233-4511e06575a8" providerId="ADAL" clId="{AB43CAA3-9EE5-4D05-AE27-821D3B618E0E}" dt="2023-10-18T07:28:07.290" v="3974" actId="1035"/>
          <ac:picMkLst>
            <pc:docMk/>
            <pc:sldMk cId="2626252583" sldId="287"/>
            <ac:picMk id="7" creationId="{50EF19DE-3BDF-3F9A-67D4-6AC778E53BC2}"/>
          </ac:picMkLst>
        </pc:picChg>
        <pc:picChg chg="del">
          <ac:chgData name="Jing Ping (NSB)" userId="704c3a0a-d3ed-401a-9233-4511e06575a8" providerId="ADAL" clId="{AB43CAA3-9EE5-4D05-AE27-821D3B618E0E}" dt="2023-10-17T09:40:40.687" v="2195" actId="478"/>
          <ac:picMkLst>
            <pc:docMk/>
            <pc:sldMk cId="2626252583" sldId="287"/>
            <ac:picMk id="135" creationId="{23F512FA-7D16-D230-D19C-BB558434B91C}"/>
          </ac:picMkLst>
        </pc:picChg>
        <pc:cxnChg chg="del">
          <ac:chgData name="Jing Ping (NSB)" userId="704c3a0a-d3ed-401a-9233-4511e06575a8" providerId="ADAL" clId="{AB43CAA3-9EE5-4D05-AE27-821D3B618E0E}" dt="2023-10-17T09:40:40.687" v="2195" actId="478"/>
          <ac:cxnSpMkLst>
            <pc:docMk/>
            <pc:sldMk cId="2626252583" sldId="287"/>
            <ac:cxnSpMk id="63" creationId="{D389C2BD-1070-F19E-3CEA-0269374B1CCF}"/>
          </ac:cxnSpMkLst>
        </pc:cxnChg>
        <pc:cxnChg chg="del">
          <ac:chgData name="Jing Ping (NSB)" userId="704c3a0a-d3ed-401a-9233-4511e06575a8" providerId="ADAL" clId="{AB43CAA3-9EE5-4D05-AE27-821D3B618E0E}" dt="2023-10-17T09:40:40.687" v="2195" actId="478"/>
          <ac:cxnSpMkLst>
            <pc:docMk/>
            <pc:sldMk cId="2626252583" sldId="287"/>
            <ac:cxnSpMk id="66" creationId="{F24E94AC-06E2-D479-84CE-F3FDF45A6AF1}"/>
          </ac:cxnSpMkLst>
        </pc:cxnChg>
        <pc:cxnChg chg="del">
          <ac:chgData name="Jing Ping (NSB)" userId="704c3a0a-d3ed-401a-9233-4511e06575a8" providerId="ADAL" clId="{AB43CAA3-9EE5-4D05-AE27-821D3B618E0E}" dt="2023-10-17T09:40:40.687" v="2195" actId="478"/>
          <ac:cxnSpMkLst>
            <pc:docMk/>
            <pc:sldMk cId="2626252583" sldId="287"/>
            <ac:cxnSpMk id="69" creationId="{33C842FB-A68C-9F3F-B12A-7BF736911AB8}"/>
          </ac:cxnSpMkLst>
        </pc:cxnChg>
        <pc:cxnChg chg="del">
          <ac:chgData name="Jing Ping (NSB)" userId="704c3a0a-d3ed-401a-9233-4511e06575a8" providerId="ADAL" clId="{AB43CAA3-9EE5-4D05-AE27-821D3B618E0E}" dt="2023-10-17T09:40:40.687" v="2195" actId="478"/>
          <ac:cxnSpMkLst>
            <pc:docMk/>
            <pc:sldMk cId="2626252583" sldId="287"/>
            <ac:cxnSpMk id="71" creationId="{FB0CE1A9-0A68-DAFD-3B25-9E874029A603}"/>
          </ac:cxnSpMkLst>
        </pc:cxnChg>
        <pc:cxnChg chg="del">
          <ac:chgData name="Jing Ping (NSB)" userId="704c3a0a-d3ed-401a-9233-4511e06575a8" providerId="ADAL" clId="{AB43CAA3-9EE5-4D05-AE27-821D3B618E0E}" dt="2023-10-17T09:40:40.687" v="2195" actId="478"/>
          <ac:cxnSpMkLst>
            <pc:docMk/>
            <pc:sldMk cId="2626252583" sldId="287"/>
            <ac:cxnSpMk id="72" creationId="{EB42CB32-7EC2-FD9E-6068-1C6C6AF9DF59}"/>
          </ac:cxnSpMkLst>
        </pc:cxnChg>
        <pc:cxnChg chg="del">
          <ac:chgData name="Jing Ping (NSB)" userId="704c3a0a-d3ed-401a-9233-4511e06575a8" providerId="ADAL" clId="{AB43CAA3-9EE5-4D05-AE27-821D3B618E0E}" dt="2023-10-17T09:40:40.687" v="2195" actId="478"/>
          <ac:cxnSpMkLst>
            <pc:docMk/>
            <pc:sldMk cId="2626252583" sldId="287"/>
            <ac:cxnSpMk id="77" creationId="{46822DDD-5F8D-184C-5C43-031645AFC9B6}"/>
          </ac:cxnSpMkLst>
        </pc:cxnChg>
        <pc:cxnChg chg="del">
          <ac:chgData name="Jing Ping (NSB)" userId="704c3a0a-d3ed-401a-9233-4511e06575a8" providerId="ADAL" clId="{AB43CAA3-9EE5-4D05-AE27-821D3B618E0E}" dt="2023-10-17T09:40:40.687" v="2195" actId="478"/>
          <ac:cxnSpMkLst>
            <pc:docMk/>
            <pc:sldMk cId="2626252583" sldId="287"/>
            <ac:cxnSpMk id="78" creationId="{85DC5140-7B6E-30F0-CF34-8F2BD3659C0E}"/>
          </ac:cxnSpMkLst>
        </pc:cxnChg>
        <pc:cxnChg chg="del">
          <ac:chgData name="Jing Ping (NSB)" userId="704c3a0a-d3ed-401a-9233-4511e06575a8" providerId="ADAL" clId="{AB43CAA3-9EE5-4D05-AE27-821D3B618E0E}" dt="2023-10-17T09:40:40.687" v="2195" actId="478"/>
          <ac:cxnSpMkLst>
            <pc:docMk/>
            <pc:sldMk cId="2626252583" sldId="287"/>
            <ac:cxnSpMk id="79" creationId="{D84A514C-065E-61C1-8535-37D7591ACF4D}"/>
          </ac:cxnSpMkLst>
        </pc:cxnChg>
        <pc:cxnChg chg="del">
          <ac:chgData name="Jing Ping (NSB)" userId="704c3a0a-d3ed-401a-9233-4511e06575a8" providerId="ADAL" clId="{AB43CAA3-9EE5-4D05-AE27-821D3B618E0E}" dt="2023-10-17T09:40:40.687" v="2195" actId="478"/>
          <ac:cxnSpMkLst>
            <pc:docMk/>
            <pc:sldMk cId="2626252583" sldId="287"/>
            <ac:cxnSpMk id="86" creationId="{C097BB61-0492-8112-7565-27E510E8017D}"/>
          </ac:cxnSpMkLst>
        </pc:cxnChg>
        <pc:cxnChg chg="del">
          <ac:chgData name="Jing Ping (NSB)" userId="704c3a0a-d3ed-401a-9233-4511e06575a8" providerId="ADAL" clId="{AB43CAA3-9EE5-4D05-AE27-821D3B618E0E}" dt="2023-10-17T09:40:40.687" v="2195" actId="478"/>
          <ac:cxnSpMkLst>
            <pc:docMk/>
            <pc:sldMk cId="2626252583" sldId="287"/>
            <ac:cxnSpMk id="87" creationId="{FC0F6925-8D90-9A8C-986C-81CA59706062}"/>
          </ac:cxnSpMkLst>
        </pc:cxnChg>
        <pc:cxnChg chg="del">
          <ac:chgData name="Jing Ping (NSB)" userId="704c3a0a-d3ed-401a-9233-4511e06575a8" providerId="ADAL" clId="{AB43CAA3-9EE5-4D05-AE27-821D3B618E0E}" dt="2023-10-17T09:40:40.687" v="2195" actId="478"/>
          <ac:cxnSpMkLst>
            <pc:docMk/>
            <pc:sldMk cId="2626252583" sldId="287"/>
            <ac:cxnSpMk id="89" creationId="{BF7C5337-6454-8F7C-1915-0B862EF3BB5A}"/>
          </ac:cxnSpMkLst>
        </pc:cxnChg>
        <pc:cxnChg chg="del">
          <ac:chgData name="Jing Ping (NSB)" userId="704c3a0a-d3ed-401a-9233-4511e06575a8" providerId="ADAL" clId="{AB43CAA3-9EE5-4D05-AE27-821D3B618E0E}" dt="2023-10-17T09:40:40.687" v="2195" actId="478"/>
          <ac:cxnSpMkLst>
            <pc:docMk/>
            <pc:sldMk cId="2626252583" sldId="287"/>
            <ac:cxnSpMk id="91" creationId="{4276DCF5-1FAD-C9E3-F6C0-5AB14038328E}"/>
          </ac:cxnSpMkLst>
        </pc:cxnChg>
        <pc:cxnChg chg="del">
          <ac:chgData name="Jing Ping (NSB)" userId="704c3a0a-d3ed-401a-9233-4511e06575a8" providerId="ADAL" clId="{AB43CAA3-9EE5-4D05-AE27-821D3B618E0E}" dt="2023-10-17T09:40:40.687" v="2195" actId="478"/>
          <ac:cxnSpMkLst>
            <pc:docMk/>
            <pc:sldMk cId="2626252583" sldId="287"/>
            <ac:cxnSpMk id="92" creationId="{606818F1-167F-B2B7-C405-2DF3E32B1A36}"/>
          </ac:cxnSpMkLst>
        </pc:cxnChg>
        <pc:cxnChg chg="del">
          <ac:chgData name="Jing Ping (NSB)" userId="704c3a0a-d3ed-401a-9233-4511e06575a8" providerId="ADAL" clId="{AB43CAA3-9EE5-4D05-AE27-821D3B618E0E}" dt="2023-10-17T09:40:40.687" v="2195" actId="478"/>
          <ac:cxnSpMkLst>
            <pc:docMk/>
            <pc:sldMk cId="2626252583" sldId="287"/>
            <ac:cxnSpMk id="93" creationId="{E60E17AA-3C7C-03E9-EBE7-3130FF39AF8C}"/>
          </ac:cxnSpMkLst>
        </pc:cxnChg>
        <pc:cxnChg chg="del">
          <ac:chgData name="Jing Ping (NSB)" userId="704c3a0a-d3ed-401a-9233-4511e06575a8" providerId="ADAL" clId="{AB43CAA3-9EE5-4D05-AE27-821D3B618E0E}" dt="2023-10-17T09:40:40.687" v="2195" actId="478"/>
          <ac:cxnSpMkLst>
            <pc:docMk/>
            <pc:sldMk cId="2626252583" sldId="287"/>
            <ac:cxnSpMk id="94" creationId="{5F24F0AB-7E43-6425-8503-098154C287A9}"/>
          </ac:cxnSpMkLst>
        </pc:cxnChg>
        <pc:cxnChg chg="del">
          <ac:chgData name="Jing Ping (NSB)" userId="704c3a0a-d3ed-401a-9233-4511e06575a8" providerId="ADAL" clId="{AB43CAA3-9EE5-4D05-AE27-821D3B618E0E}" dt="2023-10-17T09:40:40.687" v="2195" actId="478"/>
          <ac:cxnSpMkLst>
            <pc:docMk/>
            <pc:sldMk cId="2626252583" sldId="287"/>
            <ac:cxnSpMk id="95" creationId="{7A1E97F6-6901-8030-4F92-6835FF727A27}"/>
          </ac:cxnSpMkLst>
        </pc:cxnChg>
        <pc:cxnChg chg="del">
          <ac:chgData name="Jing Ping (NSB)" userId="704c3a0a-d3ed-401a-9233-4511e06575a8" providerId="ADAL" clId="{AB43CAA3-9EE5-4D05-AE27-821D3B618E0E}" dt="2023-10-17T09:40:40.687" v="2195" actId="478"/>
          <ac:cxnSpMkLst>
            <pc:docMk/>
            <pc:sldMk cId="2626252583" sldId="287"/>
            <ac:cxnSpMk id="96" creationId="{7F7AE957-4795-F47B-BDFB-0FFBC5C997FB}"/>
          </ac:cxnSpMkLst>
        </pc:cxnChg>
        <pc:cxnChg chg="del">
          <ac:chgData name="Jing Ping (NSB)" userId="704c3a0a-d3ed-401a-9233-4511e06575a8" providerId="ADAL" clId="{AB43CAA3-9EE5-4D05-AE27-821D3B618E0E}" dt="2023-10-17T09:40:40.687" v="2195" actId="478"/>
          <ac:cxnSpMkLst>
            <pc:docMk/>
            <pc:sldMk cId="2626252583" sldId="287"/>
            <ac:cxnSpMk id="97" creationId="{62991B74-52A3-1597-3AFB-AD0356040920}"/>
          </ac:cxnSpMkLst>
        </pc:cxnChg>
        <pc:cxnChg chg="del">
          <ac:chgData name="Jing Ping (NSB)" userId="704c3a0a-d3ed-401a-9233-4511e06575a8" providerId="ADAL" clId="{AB43CAA3-9EE5-4D05-AE27-821D3B618E0E}" dt="2023-10-17T09:40:40.687" v="2195" actId="478"/>
          <ac:cxnSpMkLst>
            <pc:docMk/>
            <pc:sldMk cId="2626252583" sldId="287"/>
            <ac:cxnSpMk id="100" creationId="{BEAD64E5-6B4B-3E69-7ADB-8038E5B52219}"/>
          </ac:cxnSpMkLst>
        </pc:cxnChg>
        <pc:cxnChg chg="del">
          <ac:chgData name="Jing Ping (NSB)" userId="704c3a0a-d3ed-401a-9233-4511e06575a8" providerId="ADAL" clId="{AB43CAA3-9EE5-4D05-AE27-821D3B618E0E}" dt="2023-10-17T09:40:40.687" v="2195" actId="478"/>
          <ac:cxnSpMkLst>
            <pc:docMk/>
            <pc:sldMk cId="2626252583" sldId="287"/>
            <ac:cxnSpMk id="128" creationId="{B8FDB523-D737-50EB-0130-C1DD72F6DC27}"/>
          </ac:cxnSpMkLst>
        </pc:cxnChg>
        <pc:cxnChg chg="del">
          <ac:chgData name="Jing Ping (NSB)" userId="704c3a0a-d3ed-401a-9233-4511e06575a8" providerId="ADAL" clId="{AB43CAA3-9EE5-4D05-AE27-821D3B618E0E}" dt="2023-10-17T09:40:40.687" v="2195" actId="478"/>
          <ac:cxnSpMkLst>
            <pc:docMk/>
            <pc:sldMk cId="2626252583" sldId="287"/>
            <ac:cxnSpMk id="129" creationId="{01EBD66F-0DF1-C536-5EF9-20551C19BAB0}"/>
          </ac:cxnSpMkLst>
        </pc:cxnChg>
        <pc:cxnChg chg="del">
          <ac:chgData name="Jing Ping (NSB)" userId="704c3a0a-d3ed-401a-9233-4511e06575a8" providerId="ADAL" clId="{AB43CAA3-9EE5-4D05-AE27-821D3B618E0E}" dt="2023-10-17T09:40:40.687" v="2195" actId="478"/>
          <ac:cxnSpMkLst>
            <pc:docMk/>
            <pc:sldMk cId="2626252583" sldId="287"/>
            <ac:cxnSpMk id="138" creationId="{2AC9F716-E407-F4B0-1691-32DE009A8468}"/>
          </ac:cxnSpMkLst>
        </pc:cxnChg>
        <pc:cxnChg chg="del">
          <ac:chgData name="Jing Ping (NSB)" userId="704c3a0a-d3ed-401a-9233-4511e06575a8" providerId="ADAL" clId="{AB43CAA3-9EE5-4D05-AE27-821D3B618E0E}" dt="2023-10-17T09:40:40.687" v="2195" actId="478"/>
          <ac:cxnSpMkLst>
            <pc:docMk/>
            <pc:sldMk cId="2626252583" sldId="287"/>
            <ac:cxnSpMk id="141" creationId="{5BB7522A-B0D7-F732-55E0-8FF202152C5E}"/>
          </ac:cxnSpMkLst>
        </pc:cxnChg>
        <pc:cxnChg chg="del">
          <ac:chgData name="Jing Ping (NSB)" userId="704c3a0a-d3ed-401a-9233-4511e06575a8" providerId="ADAL" clId="{AB43CAA3-9EE5-4D05-AE27-821D3B618E0E}" dt="2023-10-17T09:40:40.687" v="2195" actId="478"/>
          <ac:cxnSpMkLst>
            <pc:docMk/>
            <pc:sldMk cId="2626252583" sldId="287"/>
            <ac:cxnSpMk id="144" creationId="{BAAD7B53-C70A-5374-446D-3BA2CFCADB50}"/>
          </ac:cxnSpMkLst>
        </pc:cxnChg>
      </pc:sldChg>
      <pc:sldChg chg="addSp delSp modSp add mod ord">
        <pc:chgData name="Jing Ping (NSB)" userId="704c3a0a-d3ed-401a-9233-4511e06575a8" providerId="ADAL" clId="{AB43CAA3-9EE5-4D05-AE27-821D3B618E0E}" dt="2023-10-18T08:50:07.720" v="5102" actId="1076"/>
        <pc:sldMkLst>
          <pc:docMk/>
          <pc:sldMk cId="4066196372" sldId="288"/>
        </pc:sldMkLst>
        <pc:spChg chg="mod">
          <ac:chgData name="Jing Ping (NSB)" userId="704c3a0a-d3ed-401a-9233-4511e06575a8" providerId="ADAL" clId="{AB43CAA3-9EE5-4D05-AE27-821D3B618E0E}" dt="2023-10-18T08:50:07.720" v="5102" actId="1076"/>
          <ac:spMkLst>
            <pc:docMk/>
            <pc:sldMk cId="4066196372" sldId="288"/>
            <ac:spMk id="2" creationId="{A3E570B5-D412-4C7B-EEDB-5754388CD1BA}"/>
          </ac:spMkLst>
        </pc:spChg>
        <pc:spChg chg="mod">
          <ac:chgData name="Jing Ping (NSB)" userId="704c3a0a-d3ed-401a-9233-4511e06575a8" providerId="ADAL" clId="{AB43CAA3-9EE5-4D05-AE27-821D3B618E0E}" dt="2023-10-18T07:52:50.161" v="4128" actId="14100"/>
          <ac:spMkLst>
            <pc:docMk/>
            <pc:sldMk cId="4066196372" sldId="288"/>
            <ac:spMk id="3" creationId="{A2269845-F3E7-C9BD-3349-804FC56483F1}"/>
          </ac:spMkLst>
        </pc:spChg>
        <pc:spChg chg="add mod">
          <ac:chgData name="Jing Ping (NSB)" userId="704c3a0a-d3ed-401a-9233-4511e06575a8" providerId="ADAL" clId="{AB43CAA3-9EE5-4D05-AE27-821D3B618E0E}" dt="2023-10-17T09:52:00.539" v="2687" actId="1076"/>
          <ac:spMkLst>
            <pc:docMk/>
            <pc:sldMk cId="4066196372" sldId="288"/>
            <ac:spMk id="6" creationId="{EA9D756F-496F-F1AE-BFBC-8FDCF3FB7869}"/>
          </ac:spMkLst>
        </pc:spChg>
        <pc:spChg chg="add mod">
          <ac:chgData name="Jing Ping (NSB)" userId="704c3a0a-d3ed-401a-9233-4511e06575a8" providerId="ADAL" clId="{AB43CAA3-9EE5-4D05-AE27-821D3B618E0E}" dt="2023-10-18T07:59:39.951" v="4140" actId="1076"/>
          <ac:spMkLst>
            <pc:docMk/>
            <pc:sldMk cId="4066196372" sldId="288"/>
            <ac:spMk id="8" creationId="{CFCADE17-DD68-F3FE-CCA9-D4B923D5EA2A}"/>
          </ac:spMkLst>
        </pc:spChg>
        <pc:spChg chg="add mod">
          <ac:chgData name="Jing Ping (NSB)" userId="704c3a0a-d3ed-401a-9233-4511e06575a8" providerId="ADAL" clId="{AB43CAA3-9EE5-4D05-AE27-821D3B618E0E}" dt="2023-10-18T07:51:21.612" v="4119" actId="1076"/>
          <ac:spMkLst>
            <pc:docMk/>
            <pc:sldMk cId="4066196372" sldId="288"/>
            <ac:spMk id="11" creationId="{5FE513FC-A085-FF51-F203-01ED309E87E5}"/>
          </ac:spMkLst>
        </pc:spChg>
        <pc:spChg chg="add mod">
          <ac:chgData name="Jing Ping (NSB)" userId="704c3a0a-d3ed-401a-9233-4511e06575a8" providerId="ADAL" clId="{AB43CAA3-9EE5-4D05-AE27-821D3B618E0E}" dt="2023-10-18T07:51:28.078" v="4120" actId="14100"/>
          <ac:spMkLst>
            <pc:docMk/>
            <pc:sldMk cId="4066196372" sldId="288"/>
            <ac:spMk id="12" creationId="{325E0E94-C12F-E386-BFCD-8B2E2A4E2B05}"/>
          </ac:spMkLst>
        </pc:spChg>
        <pc:graphicFrameChg chg="del">
          <ac:chgData name="Jing Ping (NSB)" userId="704c3a0a-d3ed-401a-9233-4511e06575a8" providerId="ADAL" clId="{AB43CAA3-9EE5-4D05-AE27-821D3B618E0E}" dt="2023-10-17T09:51:56.060" v="2685" actId="478"/>
          <ac:graphicFrameMkLst>
            <pc:docMk/>
            <pc:sldMk cId="4066196372" sldId="288"/>
            <ac:graphicFrameMk id="5" creationId="{56469CA6-EF54-83C4-0A46-4BCE05332241}"/>
          </ac:graphicFrameMkLst>
        </pc:graphicFrameChg>
        <pc:graphicFrameChg chg="add del mod">
          <ac:chgData name="Jing Ping (NSB)" userId="704c3a0a-d3ed-401a-9233-4511e06575a8" providerId="ADAL" clId="{AB43CAA3-9EE5-4D05-AE27-821D3B618E0E}" dt="2023-10-18T07:48:14.533" v="4084" actId="478"/>
          <ac:graphicFrameMkLst>
            <pc:docMk/>
            <pc:sldMk cId="4066196372" sldId="288"/>
            <ac:graphicFrameMk id="7" creationId="{3471D231-23B3-295E-A180-77B6197D03B5}"/>
          </ac:graphicFrameMkLst>
        </pc:graphicFrameChg>
        <pc:picChg chg="add mod">
          <ac:chgData name="Jing Ping (NSB)" userId="704c3a0a-d3ed-401a-9233-4511e06575a8" providerId="ADAL" clId="{AB43CAA3-9EE5-4D05-AE27-821D3B618E0E}" dt="2023-10-18T07:49:48.910" v="4105" actId="1076"/>
          <ac:picMkLst>
            <pc:docMk/>
            <pc:sldMk cId="4066196372" sldId="288"/>
            <ac:picMk id="10" creationId="{5695898B-BCB1-3747-A515-D636F09E415F}"/>
          </ac:picMkLst>
        </pc:picChg>
      </pc:sldChg>
      <pc:sldChg chg="addSp delSp modSp add mod ord">
        <pc:chgData name="Jing Ping (NSB)" userId="704c3a0a-d3ed-401a-9233-4511e06575a8" providerId="ADAL" clId="{AB43CAA3-9EE5-4D05-AE27-821D3B618E0E}" dt="2023-10-19T10:26:25.222" v="10245" actId="20577"/>
        <pc:sldMkLst>
          <pc:docMk/>
          <pc:sldMk cId="2280316466" sldId="289"/>
        </pc:sldMkLst>
        <pc:spChg chg="mod">
          <ac:chgData name="Jing Ping (NSB)" userId="704c3a0a-d3ed-401a-9233-4511e06575a8" providerId="ADAL" clId="{AB43CAA3-9EE5-4D05-AE27-821D3B618E0E}" dt="2023-10-18T08:49:59.814" v="5099" actId="1076"/>
          <ac:spMkLst>
            <pc:docMk/>
            <pc:sldMk cId="2280316466" sldId="289"/>
            <ac:spMk id="2" creationId="{A3E570B5-D412-4C7B-EEDB-5754388CD1BA}"/>
          </ac:spMkLst>
        </pc:spChg>
        <pc:spChg chg="mod">
          <ac:chgData name="Jing Ping (NSB)" userId="704c3a0a-d3ed-401a-9233-4511e06575a8" providerId="ADAL" clId="{AB43CAA3-9EE5-4D05-AE27-821D3B618E0E}" dt="2023-10-18T08:12:27.610" v="4426" actId="1076"/>
          <ac:spMkLst>
            <pc:docMk/>
            <pc:sldMk cId="2280316466" sldId="289"/>
            <ac:spMk id="3" creationId="{A2269845-F3E7-C9BD-3349-804FC56483F1}"/>
          </ac:spMkLst>
        </pc:spChg>
        <pc:spChg chg="add mod">
          <ac:chgData name="Jing Ping (NSB)" userId="704c3a0a-d3ed-401a-9233-4511e06575a8" providerId="ADAL" clId="{AB43CAA3-9EE5-4D05-AE27-821D3B618E0E}" dt="2023-10-19T10:26:25.222" v="10245" actId="20577"/>
          <ac:spMkLst>
            <pc:docMk/>
            <pc:sldMk cId="2280316466" sldId="289"/>
            <ac:spMk id="7" creationId="{69349D7E-9F23-CF2C-D0AD-05FB313D6D2F}"/>
          </ac:spMkLst>
        </pc:spChg>
        <pc:graphicFrameChg chg="del">
          <ac:chgData name="Jing Ping (NSB)" userId="704c3a0a-d3ed-401a-9233-4511e06575a8" providerId="ADAL" clId="{AB43CAA3-9EE5-4D05-AE27-821D3B618E0E}" dt="2023-10-17T09:52:38.300" v="2723" actId="478"/>
          <ac:graphicFrameMkLst>
            <pc:docMk/>
            <pc:sldMk cId="2280316466" sldId="289"/>
            <ac:graphicFrameMk id="7" creationId="{3471D231-23B3-295E-A180-77B6197D03B5}"/>
          </ac:graphicFrameMkLst>
        </pc:graphicFrameChg>
        <pc:picChg chg="add mod">
          <ac:chgData name="Jing Ping (NSB)" userId="704c3a0a-d3ed-401a-9233-4511e06575a8" providerId="ADAL" clId="{AB43CAA3-9EE5-4D05-AE27-821D3B618E0E}" dt="2023-10-18T08:00:37.969" v="4154" actId="1076"/>
          <ac:picMkLst>
            <pc:docMk/>
            <pc:sldMk cId="2280316466" sldId="289"/>
            <ac:picMk id="5" creationId="{D203D786-B262-8B80-5994-7F5B1D0F2C3D}"/>
          </ac:picMkLst>
        </pc:picChg>
      </pc:sldChg>
      <pc:sldChg chg="addSp delSp modSp add mod ord">
        <pc:chgData name="Jing Ping (NSB)" userId="704c3a0a-d3ed-401a-9233-4511e06575a8" providerId="ADAL" clId="{AB43CAA3-9EE5-4D05-AE27-821D3B618E0E}" dt="2023-10-18T14:35:46.305" v="5293" actId="20577"/>
        <pc:sldMkLst>
          <pc:docMk/>
          <pc:sldMk cId="204300485" sldId="290"/>
        </pc:sldMkLst>
        <pc:spChg chg="mod">
          <ac:chgData name="Jing Ping (NSB)" userId="704c3a0a-d3ed-401a-9233-4511e06575a8" providerId="ADAL" clId="{AB43CAA3-9EE5-4D05-AE27-821D3B618E0E}" dt="2023-10-18T08:48:08.019" v="5039" actId="6549"/>
          <ac:spMkLst>
            <pc:docMk/>
            <pc:sldMk cId="204300485" sldId="290"/>
            <ac:spMk id="2" creationId="{C2D962FC-5528-AF84-CA76-15C4D18FB9E6}"/>
          </ac:spMkLst>
        </pc:spChg>
        <pc:spChg chg="mod">
          <ac:chgData name="Jing Ping (NSB)" userId="704c3a0a-d3ed-401a-9233-4511e06575a8" providerId="ADAL" clId="{AB43CAA3-9EE5-4D05-AE27-821D3B618E0E}" dt="2023-10-18T14:35:46.305" v="5293" actId="20577"/>
          <ac:spMkLst>
            <pc:docMk/>
            <pc:sldMk cId="204300485" sldId="290"/>
            <ac:spMk id="3" creationId="{FACC97BB-639F-398A-3F50-B8D8D9CAAB57}"/>
          </ac:spMkLst>
        </pc:spChg>
        <pc:spChg chg="add del mod">
          <ac:chgData name="Jing Ping (NSB)" userId="704c3a0a-d3ed-401a-9233-4511e06575a8" providerId="ADAL" clId="{AB43CAA3-9EE5-4D05-AE27-821D3B618E0E}" dt="2023-10-18T03:38:50.096" v="2857" actId="478"/>
          <ac:spMkLst>
            <pc:docMk/>
            <pc:sldMk cId="204300485" sldId="290"/>
            <ac:spMk id="5" creationId="{69174926-A4F0-BDF6-E369-7B891810E6B7}"/>
          </ac:spMkLst>
        </pc:spChg>
      </pc:sldChg>
      <pc:sldChg chg="addSp delSp modSp add mod ord">
        <pc:chgData name="Jing Ping (NSB)" userId="704c3a0a-d3ed-401a-9233-4511e06575a8" providerId="ADAL" clId="{AB43CAA3-9EE5-4D05-AE27-821D3B618E0E}" dt="2023-10-18T08:48:20.271" v="5057" actId="20577"/>
        <pc:sldMkLst>
          <pc:docMk/>
          <pc:sldMk cId="497000228" sldId="291"/>
        </pc:sldMkLst>
        <pc:spChg chg="mod">
          <ac:chgData name="Jing Ping (NSB)" userId="704c3a0a-d3ed-401a-9233-4511e06575a8" providerId="ADAL" clId="{AB43CAA3-9EE5-4D05-AE27-821D3B618E0E}" dt="2023-10-18T08:48:20.271" v="5057" actId="20577"/>
          <ac:spMkLst>
            <pc:docMk/>
            <pc:sldMk cId="497000228" sldId="291"/>
            <ac:spMk id="2" creationId="{C2D962FC-5528-AF84-CA76-15C4D18FB9E6}"/>
          </ac:spMkLst>
        </pc:spChg>
        <pc:spChg chg="mod">
          <ac:chgData name="Jing Ping (NSB)" userId="704c3a0a-d3ed-401a-9233-4511e06575a8" providerId="ADAL" clId="{AB43CAA3-9EE5-4D05-AE27-821D3B618E0E}" dt="2023-10-18T03:43:07.752" v="2905" actId="5793"/>
          <ac:spMkLst>
            <pc:docMk/>
            <pc:sldMk cId="497000228" sldId="291"/>
            <ac:spMk id="3" creationId="{FACC97BB-639F-398A-3F50-B8D8D9CAAB57}"/>
          </ac:spMkLst>
        </pc:spChg>
        <pc:graphicFrameChg chg="add del mod modGraphic">
          <ac:chgData name="Jing Ping (NSB)" userId="704c3a0a-d3ed-401a-9233-4511e06575a8" providerId="ADAL" clId="{AB43CAA3-9EE5-4D05-AE27-821D3B618E0E}" dt="2023-10-18T03:41:53.313" v="2890" actId="27309"/>
          <ac:graphicFrameMkLst>
            <pc:docMk/>
            <pc:sldMk cId="497000228" sldId="291"/>
            <ac:graphicFrameMk id="5" creationId="{D3DA90BE-9C94-12EC-8AAD-5D1E1643915F}"/>
          </ac:graphicFrameMkLst>
        </pc:graphicFrameChg>
      </pc:sldChg>
      <pc:sldChg chg="delSp modSp add mod">
        <pc:chgData name="Jing Ping (NSB)" userId="704c3a0a-d3ed-401a-9233-4511e06575a8" providerId="ADAL" clId="{AB43CAA3-9EE5-4D05-AE27-821D3B618E0E}" dt="2023-10-18T14:47:29.086" v="5459" actId="6549"/>
        <pc:sldMkLst>
          <pc:docMk/>
          <pc:sldMk cId="2958816483" sldId="292"/>
        </pc:sldMkLst>
        <pc:spChg chg="mod">
          <ac:chgData name="Jing Ping (NSB)" userId="704c3a0a-d3ed-401a-9233-4511e06575a8" providerId="ADAL" clId="{AB43CAA3-9EE5-4D05-AE27-821D3B618E0E}" dt="2023-10-18T14:41:04.842" v="5335" actId="20577"/>
          <ac:spMkLst>
            <pc:docMk/>
            <pc:sldMk cId="2958816483" sldId="292"/>
            <ac:spMk id="2" creationId="{A3E570B5-D412-4C7B-EEDB-5754388CD1BA}"/>
          </ac:spMkLst>
        </pc:spChg>
        <pc:spChg chg="mod">
          <ac:chgData name="Jing Ping (NSB)" userId="704c3a0a-d3ed-401a-9233-4511e06575a8" providerId="ADAL" clId="{AB43CAA3-9EE5-4D05-AE27-821D3B618E0E}" dt="2023-10-18T14:47:29.086" v="5459" actId="6549"/>
          <ac:spMkLst>
            <pc:docMk/>
            <pc:sldMk cId="2958816483" sldId="292"/>
            <ac:spMk id="3" creationId="{A2269845-F3E7-C9BD-3349-804FC56483F1}"/>
          </ac:spMkLst>
        </pc:spChg>
        <pc:graphicFrameChg chg="del">
          <ac:chgData name="Jing Ping (NSB)" userId="704c3a0a-d3ed-401a-9233-4511e06575a8" providerId="ADAL" clId="{AB43CAA3-9EE5-4D05-AE27-821D3B618E0E}" dt="2023-10-18T14:40:33.101" v="5314" actId="478"/>
          <ac:graphicFrameMkLst>
            <pc:docMk/>
            <pc:sldMk cId="2958816483" sldId="292"/>
            <ac:graphicFrameMk id="5" creationId="{56469CA6-EF54-83C4-0A46-4BCE05332241}"/>
          </ac:graphicFrameMkLst>
        </pc:graphicFrameChg>
      </pc:sldChg>
      <pc:sldChg chg="add del">
        <pc:chgData name="Jing Ping (NSB)" userId="704c3a0a-d3ed-401a-9233-4511e06575a8" providerId="ADAL" clId="{AB43CAA3-9EE5-4D05-AE27-821D3B618E0E}" dt="2023-10-19T08:16:10.505" v="10122" actId="47"/>
        <pc:sldMkLst>
          <pc:docMk/>
          <pc:sldMk cId="715564875" sldId="293"/>
        </pc:sldMkLst>
      </pc:sldChg>
      <pc:sldMasterChg chg="modSp mod">
        <pc:chgData name="Jing Ping (NSB)" userId="704c3a0a-d3ed-401a-9233-4511e06575a8" providerId="ADAL" clId="{AB43CAA3-9EE5-4D05-AE27-821D3B618E0E}" dt="2023-10-30T12:22:34.609" v="10380" actId="20577"/>
        <pc:sldMasterMkLst>
          <pc:docMk/>
          <pc:sldMasterMk cId="493153821" sldId="2147483665"/>
        </pc:sldMasterMkLst>
        <pc:spChg chg="mod">
          <ac:chgData name="Jing Ping (NSB)" userId="704c3a0a-d3ed-401a-9233-4511e06575a8" providerId="ADAL" clId="{AB43CAA3-9EE5-4D05-AE27-821D3B618E0E}" dt="2023-10-30T12:22:34.609" v="10380" actId="20577"/>
          <ac:spMkLst>
            <pc:docMk/>
            <pc:sldMasterMk cId="493153821" sldId="2147483665"/>
            <ac:spMk id="10" creationId="{AF4006C6-1A95-4284-A498-917EA49F0F95}"/>
          </ac:spMkLst>
        </pc:spChg>
        <pc:spChg chg="mod">
          <ac:chgData name="Jing Ping (NSB)" userId="704c3a0a-d3ed-401a-9233-4511e06575a8" providerId="ADAL" clId="{AB43CAA3-9EE5-4D05-AE27-821D3B618E0E}" dt="2023-10-18T14:55:21.648" v="5486" actId="20577"/>
          <ac:spMkLst>
            <pc:docMk/>
            <pc:sldMasterMk cId="493153821" sldId="2147483665"/>
            <ac:spMk id="11" creationId="{AA2802BD-1B72-4AD1-8184-0FD099607084}"/>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DBF58C-FB64-4684-B87D-897B50894E0A}" type="datetimeFigureOut">
              <a:rPr lang="en-US" smtClean="0"/>
              <a:t>2/19/2024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1CBFD6-9C8A-4F1A-933F-354C14383A95}" type="slidenum">
              <a:rPr lang="en-US" smtClean="0"/>
              <a:t>‹#›</a:t>
            </a:fld>
            <a:endParaRPr lang="en-US"/>
          </a:p>
        </p:txBody>
      </p:sp>
    </p:spTree>
    <p:extLst>
      <p:ext uri="{BB962C8B-B14F-4D97-AF65-F5344CB8AC3E}">
        <p14:creationId xmlns:p14="http://schemas.microsoft.com/office/powerpoint/2010/main" val="3870904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009698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08124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237535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67900" y="54737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133350" y="36513"/>
            <a:ext cx="3924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l" eaLnBrk="1" hangingPunct="1">
              <a:defRPr/>
            </a:pPr>
            <a:r>
              <a:rPr lang="en-US" altLang="en-US" sz="1200" b="1" dirty="0">
                <a:latin typeface="Arial "/>
              </a:rPr>
              <a:t>3GPP TSG-SA3 Meeting #115 	</a:t>
            </a:r>
          </a:p>
          <a:p>
            <a:pPr algn="l" eaLnBrk="1" hangingPunct="1">
              <a:defRPr/>
            </a:pPr>
            <a:r>
              <a:rPr lang="en-US" altLang="en-US" sz="1200" b="1" dirty="0">
                <a:latin typeface="Arial "/>
              </a:rPr>
              <a:t>Athens, GR, 26 February - 01 March 2024	</a:t>
            </a:r>
          </a:p>
        </p:txBody>
      </p:sp>
      <p:sp>
        <p:nvSpPr>
          <p:cNvPr id="10"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10046970" y="133350"/>
            <a:ext cx="13068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S3-240612</a:t>
            </a:r>
          </a:p>
        </p:txBody>
      </p:sp>
    </p:spTree>
    <p:extLst>
      <p:ext uri="{BB962C8B-B14F-4D97-AF65-F5344CB8AC3E}">
        <p14:creationId xmlns:p14="http://schemas.microsoft.com/office/powerpoint/2010/main" val="49315382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ransition>
    <p:wipe dir="r"/>
  </p:transition>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package" Target="../embeddings/Microsoft_Word_Document.docx"/><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A590-571A-8B59-9EC4-FCE682816CC2}"/>
              </a:ext>
            </a:extLst>
          </p:cNvPr>
          <p:cNvSpPr>
            <a:spLocks noGrp="1"/>
          </p:cNvSpPr>
          <p:nvPr>
            <p:ph type="ctrTitle"/>
          </p:nvPr>
        </p:nvSpPr>
        <p:spPr>
          <a:xfrm>
            <a:off x="825358" y="1944295"/>
            <a:ext cx="10281007" cy="1655762"/>
          </a:xfrm>
        </p:spPr>
        <p:txBody>
          <a:bodyPr/>
          <a:lstStyle/>
          <a:p>
            <a:r>
              <a:rPr lang="en-IN" dirty="0"/>
              <a:t>Resource Isolation for 5G network slice</a:t>
            </a:r>
          </a:p>
        </p:txBody>
      </p:sp>
      <p:sp>
        <p:nvSpPr>
          <p:cNvPr id="3" name="Subtitle 2">
            <a:extLst>
              <a:ext uri="{FF2B5EF4-FFF2-40B4-BE49-F238E27FC236}">
                <a16:creationId xmlns:a16="http://schemas.microsoft.com/office/drawing/2014/main" id="{B3EE4664-DC66-2078-6931-9CC9B2F79CC8}"/>
              </a:ext>
            </a:extLst>
          </p:cNvPr>
          <p:cNvSpPr>
            <a:spLocks noGrp="1"/>
          </p:cNvSpPr>
          <p:nvPr>
            <p:ph type="subTitle" idx="1"/>
          </p:nvPr>
        </p:nvSpPr>
        <p:spPr>
          <a:xfrm>
            <a:off x="1524000" y="4454793"/>
            <a:ext cx="9144000" cy="1655762"/>
          </a:xfrm>
        </p:spPr>
        <p:txBody>
          <a:bodyPr/>
          <a:lstStyle/>
          <a:p>
            <a:r>
              <a:rPr lang="en-US" dirty="0"/>
              <a:t>Jing Ping</a:t>
            </a:r>
          </a:p>
          <a:p>
            <a:r>
              <a:rPr lang="en-US" dirty="0"/>
              <a:t>Nokia</a:t>
            </a:r>
            <a:endParaRPr lang="en-IN" dirty="0"/>
          </a:p>
        </p:txBody>
      </p:sp>
    </p:spTree>
    <p:extLst>
      <p:ext uri="{BB962C8B-B14F-4D97-AF65-F5344CB8AC3E}">
        <p14:creationId xmlns:p14="http://schemas.microsoft.com/office/powerpoint/2010/main" val="73994486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570B5-D412-4C7B-EEDB-5754388CD1BA}"/>
              </a:ext>
            </a:extLst>
          </p:cNvPr>
          <p:cNvSpPr>
            <a:spLocks noGrp="1"/>
          </p:cNvSpPr>
          <p:nvPr>
            <p:ph type="title"/>
          </p:nvPr>
        </p:nvSpPr>
        <p:spPr>
          <a:xfrm>
            <a:off x="270510" y="498275"/>
            <a:ext cx="10515600" cy="1325563"/>
          </a:xfrm>
        </p:spPr>
        <p:txBody>
          <a:bodyPr/>
          <a:lstStyle/>
          <a:p>
            <a:r>
              <a:rPr lang="en-US" sz="3600" dirty="0"/>
              <a:t>Status quo – Slice requirement mapping</a:t>
            </a:r>
          </a:p>
        </p:txBody>
      </p:sp>
      <p:sp>
        <p:nvSpPr>
          <p:cNvPr id="3" name="Content Placeholder 2">
            <a:extLst>
              <a:ext uri="{FF2B5EF4-FFF2-40B4-BE49-F238E27FC236}">
                <a16:creationId xmlns:a16="http://schemas.microsoft.com/office/drawing/2014/main" id="{A2269845-F3E7-C9BD-3349-804FC56483F1}"/>
              </a:ext>
            </a:extLst>
          </p:cNvPr>
          <p:cNvSpPr>
            <a:spLocks noGrp="1"/>
          </p:cNvSpPr>
          <p:nvPr>
            <p:ph idx="1"/>
          </p:nvPr>
        </p:nvSpPr>
        <p:spPr>
          <a:xfrm>
            <a:off x="6042313" y="1823838"/>
            <a:ext cx="5678632" cy="4335887"/>
          </a:xfrm>
          <a:ln>
            <a:solidFill>
              <a:schemeClr val="bg1">
                <a:lumMod val="75000"/>
              </a:schemeClr>
            </a:solidFill>
          </a:ln>
        </p:spPr>
        <p:txBody>
          <a:bodyPr/>
          <a:lstStyle/>
          <a:p>
            <a:pPr>
              <a:buFont typeface="Arial" panose="020B0604020202020204" pitchFamily="34" charset="0"/>
              <a:buChar char="•"/>
            </a:pPr>
            <a:r>
              <a:rPr lang="en-US" sz="1600" dirty="0"/>
              <a:t>The GST parameters are used as input to </a:t>
            </a:r>
            <a:r>
              <a:rPr lang="en-US" sz="1600" dirty="0" err="1"/>
              <a:t>ServiceProfile</a:t>
            </a:r>
            <a:r>
              <a:rPr lang="en-US" sz="1600" dirty="0"/>
              <a:t>.  The </a:t>
            </a:r>
            <a:r>
              <a:rPr lang="en-US" sz="1600" dirty="0" err="1"/>
              <a:t>ServiceProfile</a:t>
            </a:r>
            <a:r>
              <a:rPr lang="en-US" sz="1600" dirty="0"/>
              <a:t> is translated into the </a:t>
            </a:r>
            <a:r>
              <a:rPr lang="en-US" sz="1600" dirty="0" err="1"/>
              <a:t>SliceProfile</a:t>
            </a:r>
            <a:r>
              <a:rPr lang="en-US" sz="1600" dirty="0"/>
              <a:t>. In particular, the attributes captured in the </a:t>
            </a:r>
            <a:r>
              <a:rPr lang="en-US" sz="1600" dirty="0" err="1"/>
              <a:t>ServiceProfile</a:t>
            </a:r>
            <a:r>
              <a:rPr lang="en-US" sz="1600" dirty="0"/>
              <a:t> are mapped to </a:t>
            </a:r>
            <a:r>
              <a:rPr lang="en-US" sz="1600" dirty="0" err="1"/>
              <a:t>TopSliceSubnetProfile</a:t>
            </a:r>
            <a:r>
              <a:rPr lang="en-US" sz="1600" dirty="0"/>
              <a:t> attributes. Based on the </a:t>
            </a:r>
            <a:r>
              <a:rPr lang="en-US" sz="1600" dirty="0" err="1"/>
              <a:t>TopSliceSubnetProfile</a:t>
            </a:r>
            <a:r>
              <a:rPr lang="en-US" sz="1600" dirty="0"/>
              <a:t> attributes, the corresponding requirements for the dedicated domain specific network slice subnets are defined. For example, the </a:t>
            </a:r>
            <a:r>
              <a:rPr lang="en-US" sz="1600" dirty="0" err="1"/>
              <a:t>CNSliceSubnetProfile</a:t>
            </a:r>
            <a:r>
              <a:rPr lang="en-US" sz="1600" dirty="0"/>
              <a:t> attributes are used to carry 5GC domain requirements, the </a:t>
            </a:r>
            <a:r>
              <a:rPr lang="en-US" sz="1600" dirty="0" err="1"/>
              <a:t>RANSliceSubnetProfile</a:t>
            </a:r>
            <a:r>
              <a:rPr lang="en-US" sz="1600" dirty="0"/>
              <a:t> attributes are used to carry NG-RAN domain requirements, and the TN requirements are derived and provide input to the TN domain.</a:t>
            </a:r>
          </a:p>
          <a:p>
            <a:pPr>
              <a:buFont typeface="Arial" panose="020B0604020202020204" pitchFamily="34" charset="0"/>
              <a:buChar char="•"/>
            </a:pPr>
            <a:r>
              <a:rPr lang="en-US" sz="1600" dirty="0"/>
              <a:t>Some of the attributes in </a:t>
            </a:r>
            <a:r>
              <a:rPr lang="en-US" sz="1600" dirty="0" err="1"/>
              <a:t>CNSliceSubnetProfile</a:t>
            </a:r>
            <a:r>
              <a:rPr lang="en-US" sz="1600" dirty="0"/>
              <a:t> and </a:t>
            </a:r>
            <a:r>
              <a:rPr lang="en-US" sz="1600" dirty="0" err="1"/>
              <a:t>RANSliceSubnetProfile</a:t>
            </a:r>
            <a:r>
              <a:rPr lang="en-US" sz="1600" dirty="0"/>
              <a:t> parameters can be translated to configurable parameters related to network function </a:t>
            </a:r>
            <a:r>
              <a:rPr lang="en-US" sz="1600" dirty="0" err="1"/>
              <a:t>behaviour</a:t>
            </a:r>
            <a:r>
              <a:rPr lang="en-US" sz="1600" dirty="0"/>
              <a:t> to satisfy SLS of the service in the control plane. While other information (e.g., delay tolerance, deterministic communication support) in </a:t>
            </a:r>
            <a:r>
              <a:rPr lang="en-US" sz="1600" dirty="0" err="1"/>
              <a:t>CNSliceSubnetProfile</a:t>
            </a:r>
            <a:r>
              <a:rPr lang="en-US" sz="1600" dirty="0"/>
              <a:t> and </a:t>
            </a:r>
            <a:r>
              <a:rPr lang="en-US" sz="1600" dirty="0" err="1"/>
              <a:t>RANSliceSubnetProfile</a:t>
            </a:r>
            <a:r>
              <a:rPr lang="en-US" sz="1600" dirty="0"/>
              <a:t> are kept at OAM domain and is used to determine the overall </a:t>
            </a:r>
            <a:r>
              <a:rPr lang="en-US" sz="1600" dirty="0" err="1"/>
              <a:t>behaviour</a:t>
            </a:r>
            <a:r>
              <a:rPr lang="en-US" sz="1600" dirty="0"/>
              <a:t> of the network slice.</a:t>
            </a:r>
          </a:p>
          <a:p>
            <a:pPr>
              <a:buFont typeface="Arial" panose="020B0604020202020204" pitchFamily="34" charset="0"/>
              <a:buChar char="•"/>
            </a:pPr>
            <a:endParaRPr lang="en-US" sz="1600" dirty="0"/>
          </a:p>
        </p:txBody>
      </p:sp>
      <p:sp>
        <p:nvSpPr>
          <p:cNvPr id="4" name="Rectangle 2">
            <a:extLst>
              <a:ext uri="{FF2B5EF4-FFF2-40B4-BE49-F238E27FC236}">
                <a16:creationId xmlns:a16="http://schemas.microsoft.com/office/drawing/2014/main" id="{07A99A78-77E3-06E8-53FB-58973C4B65FF}"/>
              </a:ext>
            </a:extLst>
          </p:cNvPr>
          <p:cNvSpPr>
            <a:spLocks noChangeArrowheads="1"/>
          </p:cNvSpPr>
          <p:nvPr/>
        </p:nvSpPr>
        <p:spPr bwMode="auto">
          <a:xfrm>
            <a:off x="270510" y="221949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a:extLst>
              <a:ext uri="{FF2B5EF4-FFF2-40B4-BE49-F238E27FC236}">
                <a16:creationId xmlns:a16="http://schemas.microsoft.com/office/drawing/2014/main" id="{EA9D756F-496F-F1AE-BFBC-8FDCF3FB7869}"/>
              </a:ext>
            </a:extLst>
          </p:cNvPr>
          <p:cNvSpPr>
            <a:spLocks noChangeArrowheads="1"/>
          </p:cNvSpPr>
          <p:nvPr/>
        </p:nvSpPr>
        <p:spPr bwMode="auto">
          <a:xfrm>
            <a:off x="270510" y="200850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a:extLst>
              <a:ext uri="{FF2B5EF4-FFF2-40B4-BE49-F238E27FC236}">
                <a16:creationId xmlns:a16="http://schemas.microsoft.com/office/drawing/2014/main" id="{CFCADE17-DD68-F3FE-CCA9-D4B923D5EA2A}"/>
              </a:ext>
            </a:extLst>
          </p:cNvPr>
          <p:cNvSpPr txBox="1"/>
          <p:nvPr/>
        </p:nvSpPr>
        <p:spPr>
          <a:xfrm>
            <a:off x="1137028" y="5866999"/>
            <a:ext cx="4306682" cy="369332"/>
          </a:xfrm>
          <a:prstGeom prst="rect">
            <a:avLst/>
          </a:prstGeom>
          <a:noFill/>
        </p:spPr>
        <p:txBody>
          <a:bodyPr wrap="square">
            <a:spAutoFit/>
          </a:bodyPr>
          <a:lstStyle/>
          <a:p>
            <a:pPr marL="0" indent="0">
              <a:buNone/>
            </a:pPr>
            <a:r>
              <a:rPr lang="en-US" altLang="zh-CN" sz="1800" dirty="0"/>
              <a:t>Annex L of 3GPP TS 28.541</a:t>
            </a:r>
          </a:p>
        </p:txBody>
      </p:sp>
      <p:pic>
        <p:nvPicPr>
          <p:cNvPr id="10" name="Picture 9">
            <a:extLst>
              <a:ext uri="{FF2B5EF4-FFF2-40B4-BE49-F238E27FC236}">
                <a16:creationId xmlns:a16="http://schemas.microsoft.com/office/drawing/2014/main" id="{5695898B-BCB1-3747-A515-D636F09E415F}"/>
              </a:ext>
            </a:extLst>
          </p:cNvPr>
          <p:cNvPicPr>
            <a:picLocks noChangeAspect="1"/>
          </p:cNvPicPr>
          <p:nvPr/>
        </p:nvPicPr>
        <p:blipFill>
          <a:blip r:embed="rId2"/>
          <a:stretch>
            <a:fillRect/>
          </a:stretch>
        </p:blipFill>
        <p:spPr>
          <a:xfrm>
            <a:off x="838200" y="2015577"/>
            <a:ext cx="4904338" cy="3709372"/>
          </a:xfrm>
          <a:prstGeom prst="rect">
            <a:avLst/>
          </a:prstGeom>
        </p:spPr>
      </p:pic>
      <p:sp>
        <p:nvSpPr>
          <p:cNvPr id="11" name="TextBox 10">
            <a:extLst>
              <a:ext uri="{FF2B5EF4-FFF2-40B4-BE49-F238E27FC236}">
                <a16:creationId xmlns:a16="http://schemas.microsoft.com/office/drawing/2014/main" id="{5FE513FC-A085-FF51-F203-01ED309E87E5}"/>
              </a:ext>
            </a:extLst>
          </p:cNvPr>
          <p:cNvSpPr txBox="1"/>
          <p:nvPr/>
        </p:nvSpPr>
        <p:spPr>
          <a:xfrm>
            <a:off x="43123" y="2326323"/>
            <a:ext cx="751955" cy="523220"/>
          </a:xfrm>
          <a:prstGeom prst="rect">
            <a:avLst/>
          </a:prstGeom>
          <a:noFill/>
        </p:spPr>
        <p:txBody>
          <a:bodyPr wrap="square">
            <a:spAutoFit/>
          </a:bodyPr>
          <a:lstStyle/>
          <a:p>
            <a:pPr marL="0" indent="0" algn="ctr">
              <a:buNone/>
            </a:pPr>
            <a:r>
              <a:rPr lang="en-US" altLang="zh-CN" sz="1400" dirty="0"/>
              <a:t>GSMA GST</a:t>
            </a:r>
          </a:p>
        </p:txBody>
      </p:sp>
      <p:sp>
        <p:nvSpPr>
          <p:cNvPr id="12" name="Rectangle 11">
            <a:extLst>
              <a:ext uri="{FF2B5EF4-FFF2-40B4-BE49-F238E27FC236}">
                <a16:creationId xmlns:a16="http://schemas.microsoft.com/office/drawing/2014/main" id="{325E0E94-C12F-E386-BFCD-8B2E2A4E2B05}"/>
              </a:ext>
            </a:extLst>
          </p:cNvPr>
          <p:cNvSpPr/>
          <p:nvPr/>
        </p:nvSpPr>
        <p:spPr>
          <a:xfrm>
            <a:off x="86245" y="2326324"/>
            <a:ext cx="751955" cy="530288"/>
          </a:xfrm>
          <a:prstGeom prst="rect">
            <a:avLst/>
          </a:prstGeom>
          <a:no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619637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570B5-D412-4C7B-EEDB-5754388CD1BA}"/>
              </a:ext>
            </a:extLst>
          </p:cNvPr>
          <p:cNvSpPr>
            <a:spLocks noGrp="1"/>
          </p:cNvSpPr>
          <p:nvPr>
            <p:ph type="title"/>
          </p:nvPr>
        </p:nvSpPr>
        <p:spPr>
          <a:xfrm>
            <a:off x="270510" y="398376"/>
            <a:ext cx="10515600" cy="1325563"/>
          </a:xfrm>
        </p:spPr>
        <p:txBody>
          <a:bodyPr/>
          <a:lstStyle/>
          <a:p>
            <a:r>
              <a:rPr lang="en-US" sz="3600" dirty="0"/>
              <a:t>Status quo – information model to support slice</a:t>
            </a:r>
          </a:p>
        </p:txBody>
      </p:sp>
      <p:sp>
        <p:nvSpPr>
          <p:cNvPr id="3" name="Content Placeholder 2">
            <a:extLst>
              <a:ext uri="{FF2B5EF4-FFF2-40B4-BE49-F238E27FC236}">
                <a16:creationId xmlns:a16="http://schemas.microsoft.com/office/drawing/2014/main" id="{A2269845-F3E7-C9BD-3349-804FC56483F1}"/>
              </a:ext>
            </a:extLst>
          </p:cNvPr>
          <p:cNvSpPr>
            <a:spLocks noGrp="1"/>
          </p:cNvSpPr>
          <p:nvPr>
            <p:ph idx="1"/>
          </p:nvPr>
        </p:nvSpPr>
        <p:spPr>
          <a:xfrm>
            <a:off x="8329352" y="2219498"/>
            <a:ext cx="3225339" cy="3236825"/>
          </a:xfrm>
          <a:ln>
            <a:solidFill>
              <a:schemeClr val="bg1">
                <a:lumMod val="75000"/>
              </a:schemeClr>
            </a:solidFill>
          </a:ln>
        </p:spPr>
        <p:txBody>
          <a:bodyPr/>
          <a:lstStyle/>
          <a:p>
            <a:pPr marL="0" indent="0">
              <a:buNone/>
            </a:pPr>
            <a:r>
              <a:rPr lang="en-US" sz="1800" dirty="0"/>
              <a:t>Network Resource Model defined in 3GPP TS 28.541, including IM for:</a:t>
            </a:r>
          </a:p>
          <a:p>
            <a:pPr>
              <a:buFont typeface="Arial" panose="020B0604020202020204" pitchFamily="34" charset="0"/>
              <a:buChar char="•"/>
            </a:pPr>
            <a:r>
              <a:rPr lang="en-US" sz="1800" dirty="0"/>
              <a:t>network slice and service profile (6)</a:t>
            </a:r>
          </a:p>
          <a:p>
            <a:pPr>
              <a:buFont typeface="Arial" panose="020B0604020202020204" pitchFamily="34" charset="0"/>
              <a:buChar char="•"/>
            </a:pPr>
            <a:r>
              <a:rPr lang="en-US" sz="1800" dirty="0"/>
              <a:t>network slice subnet and slice profile (6)</a:t>
            </a:r>
          </a:p>
          <a:p>
            <a:pPr>
              <a:buFont typeface="Arial" panose="020B0604020202020204" pitchFamily="34" charset="0"/>
              <a:buChar char="•"/>
            </a:pPr>
            <a:r>
              <a:rPr lang="en-US" sz="1800" dirty="0"/>
              <a:t>network function (4, 5)</a:t>
            </a:r>
          </a:p>
          <a:p>
            <a:pPr>
              <a:buFont typeface="Arial" panose="020B0604020202020204" pitchFamily="34" charset="0"/>
              <a:buChar char="•"/>
            </a:pPr>
            <a:r>
              <a:rPr lang="en-US" sz="1800" dirty="0"/>
              <a:t>endpoint (for slice and NF) (4, 5, 6)</a:t>
            </a:r>
          </a:p>
          <a:p>
            <a:pPr>
              <a:buFont typeface="Arial" panose="020B0604020202020204" pitchFamily="34" charset="0"/>
              <a:buChar char="•"/>
            </a:pPr>
            <a:endParaRPr lang="en-US" sz="1800" dirty="0"/>
          </a:p>
          <a:p>
            <a:pPr marL="0" indent="0">
              <a:buNone/>
            </a:pPr>
            <a:endParaRPr lang="en-US" sz="1800" dirty="0"/>
          </a:p>
        </p:txBody>
      </p:sp>
      <p:sp>
        <p:nvSpPr>
          <p:cNvPr id="4" name="Rectangle 2">
            <a:extLst>
              <a:ext uri="{FF2B5EF4-FFF2-40B4-BE49-F238E27FC236}">
                <a16:creationId xmlns:a16="http://schemas.microsoft.com/office/drawing/2014/main" id="{07A99A78-77E3-06E8-53FB-58973C4B65FF}"/>
              </a:ext>
            </a:extLst>
          </p:cNvPr>
          <p:cNvSpPr>
            <a:spLocks noChangeArrowheads="1"/>
          </p:cNvSpPr>
          <p:nvPr/>
        </p:nvSpPr>
        <p:spPr bwMode="auto">
          <a:xfrm>
            <a:off x="270510" y="221949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56469CA6-EF54-83C4-0A46-4BCE05332241}"/>
              </a:ext>
            </a:extLst>
          </p:cNvPr>
          <p:cNvGraphicFramePr>
            <a:graphicFrameLocks noChangeAspect="1"/>
          </p:cNvGraphicFramePr>
          <p:nvPr>
            <p:extLst>
              <p:ext uri="{D42A27DB-BD31-4B8C-83A1-F6EECF244321}">
                <p14:modId xmlns:p14="http://schemas.microsoft.com/office/powerpoint/2010/main" val="1342131253"/>
              </p:ext>
            </p:extLst>
          </p:nvPr>
        </p:nvGraphicFramePr>
        <p:xfrm>
          <a:off x="194655" y="1833132"/>
          <a:ext cx="7867651" cy="4626492"/>
        </p:xfrm>
        <a:graphic>
          <a:graphicData uri="http://schemas.openxmlformats.org/presentationml/2006/ole">
            <mc:AlternateContent xmlns:mc="http://schemas.openxmlformats.org/markup-compatibility/2006">
              <mc:Choice xmlns:v="urn:schemas-microsoft-com:vml" Requires="v">
                <p:oleObj name="Document" r:id="rId2" imgW="5733409" imgH="3372145" progId="Word.Document.12">
                  <p:embed/>
                </p:oleObj>
              </mc:Choice>
              <mc:Fallback>
                <p:oleObj name="Document" r:id="rId2" imgW="5733409" imgH="3372145" progId="Word.Document.12">
                  <p:embed/>
                  <p:pic>
                    <p:nvPicPr>
                      <p:cNvPr id="5" name="Object 4">
                        <a:extLst>
                          <a:ext uri="{FF2B5EF4-FFF2-40B4-BE49-F238E27FC236}">
                            <a16:creationId xmlns:a16="http://schemas.microsoft.com/office/drawing/2014/main" id="{56469CA6-EF54-83C4-0A46-4BCE053322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655" y="1833132"/>
                        <a:ext cx="7867651" cy="4626492"/>
                      </a:xfrm>
                      <a:prstGeom prst="rect">
                        <a:avLst/>
                      </a:prstGeom>
                      <a:noFill/>
                    </p:spPr>
                  </p:pic>
                </p:oleObj>
              </mc:Fallback>
            </mc:AlternateContent>
          </a:graphicData>
        </a:graphic>
      </p:graphicFrame>
    </p:spTree>
    <p:extLst>
      <p:ext uri="{BB962C8B-B14F-4D97-AF65-F5344CB8AC3E}">
        <p14:creationId xmlns:p14="http://schemas.microsoft.com/office/powerpoint/2010/main" val="174112251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Gaps and problems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329240" y="1955019"/>
            <a:ext cx="10922233" cy="4411913"/>
          </a:xfrm>
        </p:spPr>
        <p:txBody>
          <a:bodyPr/>
          <a:lstStyle/>
          <a:p>
            <a:r>
              <a:rPr lang="en-US" sz="1600" dirty="0"/>
              <a:t>As described in previous slides, resource isolation is fundamental requirements on network slice for its commercial deployment. </a:t>
            </a:r>
          </a:p>
          <a:p>
            <a:r>
              <a:rPr lang="en-US" sz="1600" dirty="0"/>
              <a:t>Some specifications and solutions were developed in 3GPP to support network slice deployment and configuration. E.g. management services (including network resource model) and procedures defined in SA5 enables mapping slice SLA to attributes of network slice and network slice subnet, then further translating those attributes to slice related configuration parameters of NR and 5GC NFs. The MnSs and procedures also support to deploy and scale the NFs, either in physical device or cloudified infrastructure,  to satisfy the slice requirements.</a:t>
            </a:r>
          </a:p>
          <a:p>
            <a:r>
              <a:rPr lang="en-US" sz="1600" dirty="0"/>
              <a:t>However, security isolation and protection between different slices cannot be enforced based on existing 3GPP specification. Concretely , operator may deploy several slices to support different business cases of vertical customers, and make plan to assign different business applications to corresponding slices, and isolate and protect the slices based on security requirements from </a:t>
            </a:r>
            <a:r>
              <a:rPr lang="en-US" altLang="zh-CN" sz="1600" dirty="0"/>
              <a:t>the customers, security policies of operators, regulations, and other non-security related criteria, etc. As security isolation and protection related information model are not fully supported in existing specification, the isolation plan on security aspect cannot be mapped to attributes of network slice, network slice subnet, network function, or infrastructure requirements. Therefore, the domain management functions (e.g. RAN/CN NSSMF, RAN/CN NFMFs, from different vendors) cannot translate the isolation </a:t>
            </a:r>
            <a:r>
              <a:rPr lang="en-US" altLang="zh-CN" sz="1600"/>
              <a:t>and protection </a:t>
            </a:r>
            <a:r>
              <a:rPr lang="en-US" altLang="zh-CN" sz="1600" dirty="0"/>
              <a:t>requirement to corresponding network and network function configuration. The resource may be still shared between slices expected to be isolated with each other, and the NFs of different slices may be able to communicated with each other even they’re expected to be separated. That can be exploited for attack on security sensitive slices, and cause losses on both network slice operator and their vertical customers. </a:t>
            </a:r>
            <a:endParaRPr lang="en-US" sz="1600" dirty="0"/>
          </a:p>
          <a:p>
            <a:pPr marL="0" indent="0">
              <a:buNone/>
            </a:pPr>
            <a:endParaRPr lang="en-US" sz="1600" dirty="0"/>
          </a:p>
        </p:txBody>
      </p:sp>
    </p:spTree>
    <p:extLst>
      <p:ext uri="{BB962C8B-B14F-4D97-AF65-F5344CB8AC3E}">
        <p14:creationId xmlns:p14="http://schemas.microsoft.com/office/powerpoint/2010/main" val="22432315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Objectives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220133" y="1825625"/>
            <a:ext cx="11235267" cy="4351338"/>
          </a:xfrm>
        </p:spPr>
        <p:txBody>
          <a:bodyPr/>
          <a:lstStyle/>
          <a:p>
            <a:pPr marL="0" indent="0">
              <a:buNone/>
            </a:pPr>
            <a:r>
              <a:rPr lang="en-GB" sz="1800" dirty="0">
                <a:effectLst/>
                <a:latin typeface="Times New Roman" panose="02020603050405020304" pitchFamily="18" charset="0"/>
                <a:ea typeface="等线" panose="02010600030101010101" pitchFamily="2" charset="-122"/>
              </a:rPr>
              <a:t>Study how to enable verticals (e.g. enterprise VPN, healthcare, game, public safety or electric grids), operators and cloud service providers to address diverse requirements of different market segments with considering security and isolation, and to investigate the gaps in existing specification and collect potential requirements to enforce slicing security isolation in 5G network.</a:t>
            </a:r>
            <a:endParaRPr lang="en-US" sz="1800" dirty="0">
              <a:effectLst/>
              <a:latin typeface="Times New Roman" panose="02020603050405020304" pitchFamily="18" charset="0"/>
              <a:ea typeface="等线" panose="02010600030101010101" pitchFamily="2" charset="-122"/>
            </a:endParaRPr>
          </a:p>
          <a:p>
            <a:pPr marL="342900" lvl="0" indent="-342900">
              <a:buFont typeface="+mj-lt"/>
              <a:buAutoNum type="arabicParenR"/>
              <a:tabLst>
                <a:tab pos="457200" algn="l"/>
              </a:tabLst>
            </a:pPr>
            <a:r>
              <a:rPr lang="en-GB" sz="1800" dirty="0">
                <a:effectLst/>
                <a:latin typeface="Times New Roman" panose="02020603050405020304" pitchFamily="18" charset="0"/>
                <a:ea typeface="等线" panose="02010600030101010101" pitchFamily="2" charset="-122"/>
              </a:rPr>
              <a:t>Document the concept and definition of slicing security isolation,  based on slice isolation requirements defined in GSMA and TS 22.261, and slice management and isolation use case and information model defined in 3GPP TS 28.530, 28.541 and 23.501.</a:t>
            </a:r>
            <a:endParaRPr lang="en-US" sz="1800" dirty="0">
              <a:effectLst/>
              <a:latin typeface="Times New Roman" panose="02020603050405020304" pitchFamily="18" charset="0"/>
              <a:ea typeface="等线" panose="02010600030101010101" pitchFamily="2" charset="-122"/>
            </a:endParaRPr>
          </a:p>
          <a:p>
            <a:pPr marL="342900" lvl="0" indent="-342900">
              <a:buFont typeface="+mj-lt"/>
              <a:buAutoNum type="arabicParenR"/>
              <a:tabLst>
                <a:tab pos="457200" algn="l"/>
              </a:tabLst>
            </a:pPr>
            <a:r>
              <a:rPr lang="en-GB" sz="1800" dirty="0">
                <a:effectLst/>
                <a:latin typeface="Times New Roman" panose="02020603050405020304" pitchFamily="18" charset="0"/>
                <a:ea typeface="等线" panose="02010600030101010101" pitchFamily="2" charset="-122"/>
              </a:rPr>
              <a:t>Further investigate/study slicing isolation requirements in SA1 and SA5,  and define finer grained slicing isolation security requirements.</a:t>
            </a:r>
            <a:endParaRPr lang="en-US" sz="1800" dirty="0">
              <a:effectLst/>
              <a:latin typeface="Times New Roman" panose="02020603050405020304" pitchFamily="18" charset="0"/>
              <a:ea typeface="等线" panose="02010600030101010101" pitchFamily="2" charset="-122"/>
            </a:endParaRPr>
          </a:p>
          <a:p>
            <a:pPr indent="0">
              <a:buNone/>
            </a:pPr>
            <a:r>
              <a:rPr lang="en-GB" sz="1800" dirty="0">
                <a:effectLst/>
                <a:latin typeface="Times New Roman" panose="02020603050405020304" pitchFamily="18" charset="0"/>
                <a:ea typeface="等线" panose="02010600030101010101" pitchFamily="2" charset="-122"/>
              </a:rPr>
              <a:t>Note: The slicing isolation security requirements may be provided to SA5 to update their slicing management services and procedures.</a:t>
            </a:r>
            <a:endParaRPr lang="en-US" sz="18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92403138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Background and motivation</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232755" y="1825625"/>
            <a:ext cx="11504816" cy="4351338"/>
          </a:xfrm>
        </p:spPr>
        <p:txBody>
          <a:bodyPr/>
          <a:lstStyle/>
          <a:p>
            <a:r>
              <a:rPr lang="en-US" sz="1800" dirty="0"/>
              <a:t>5G will be able to support extreme and diverse requirements for throughput, latency, availability, capacity. Security is another fundamental network requirement that needs to be optimized for each specific use case, especially for those uses cases where security becomes critical (e.g., V2X platooning, enterprise VPN or Electric grids).</a:t>
            </a:r>
          </a:p>
          <a:p>
            <a:r>
              <a:rPr lang="en-US" altLang="zh-CN" sz="1800" dirty="0"/>
              <a:t>Operator allocates 5G network resources to vertical/enterprise customers to support various use cases and applications, the resource can be isolated from networks or network resources used by other cellular customers.</a:t>
            </a:r>
          </a:p>
          <a:p>
            <a:r>
              <a:rPr lang="en-US" altLang="zh-CN" sz="1800" dirty="0"/>
              <a:t>Network slicing is a key feature and business driver for 5G, which enables enterprises and operators to address specific requirements of different market segments (e.g., industrial, smart cities, healthcare, automotive).  The overall security architecture of 5G network is enhanced with new security features, available as well in network slices as logical networks created within the 5G network.</a:t>
            </a:r>
          </a:p>
          <a:p>
            <a:r>
              <a:rPr lang="en-US" altLang="zh-CN" sz="1800" dirty="0"/>
              <a:t>However, without proper isolation, a compromised or malicious low security profiled slice may impact a highly sensitive slice breaching isolation and/or access control, or Denial of Service (DoS) attacks on slices may be launched successfully if resources are shared by multiple slices, or services/resources and data of mission critical slices may be stolen by other vulnerable or malicious slices. </a:t>
            </a:r>
          </a:p>
          <a:p>
            <a:r>
              <a:rPr lang="en-US" altLang="zh-CN" sz="1800" dirty="0"/>
              <a:t> That may cause incompliance of security requirements of customer and regulation of vertical industry, hence loose confidence of the vertical customers and hinder the commercial deployment of network slice for new business chances.</a:t>
            </a:r>
          </a:p>
          <a:p>
            <a:endParaRPr lang="en-IN" altLang="zh-CN" sz="1800" dirty="0"/>
          </a:p>
          <a:p>
            <a:endParaRPr lang="en-US" altLang="zh-CN" sz="1800" dirty="0"/>
          </a:p>
          <a:p>
            <a:pPr marL="0" indent="0">
              <a:buNone/>
            </a:pPr>
            <a:endParaRPr lang="en-US" altLang="zh-CN" sz="1800" dirty="0"/>
          </a:p>
          <a:p>
            <a:pPr marL="0" indent="0">
              <a:buNone/>
            </a:pPr>
            <a:endParaRPr lang="en-IN" sz="1800" dirty="0"/>
          </a:p>
        </p:txBody>
      </p:sp>
    </p:spTree>
    <p:extLst>
      <p:ext uri="{BB962C8B-B14F-4D97-AF65-F5344CB8AC3E}">
        <p14:creationId xmlns:p14="http://schemas.microsoft.com/office/powerpoint/2010/main" val="117393298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0" y="467783"/>
            <a:ext cx="10515600" cy="1325563"/>
          </a:xfrm>
        </p:spPr>
        <p:txBody>
          <a:bodyPr/>
          <a:lstStyle/>
          <a:p>
            <a:r>
              <a:rPr lang="en-IN" sz="3600" dirty="0"/>
              <a:t>Expected resource allocation with proper isolation </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78397" y="1782019"/>
            <a:ext cx="4642083" cy="4608198"/>
          </a:xfrm>
        </p:spPr>
        <p:txBody>
          <a:bodyPr/>
          <a:lstStyle/>
          <a:p>
            <a:r>
              <a:rPr lang="en-US" sz="1800" dirty="0"/>
              <a:t>Operator allocates 5G network resources to vertical/enterprise customers to support various use cases and applications, the resource can be isolated from networks or network resources used by other cellular customers.</a:t>
            </a:r>
          </a:p>
          <a:p>
            <a:r>
              <a:rPr lang="en-US" sz="1800" dirty="0"/>
              <a:t>The network resources can be isolated from logic network layer (e.g. network slice), a set of NFs/resource layer (e.g. network slice subnet, or network slice instance), virtualization layer (e.g. VNF, CNF), physical layer (e.g. physical server, RF).</a:t>
            </a:r>
          </a:p>
          <a:p>
            <a:r>
              <a:rPr lang="en-US" sz="1800" dirty="0"/>
              <a:t>Based on security requirement of the customers, security policies of operators, and regulations, etc., the resources may be fully or partial isolated or shared.</a:t>
            </a:r>
            <a:endParaRPr lang="en-IN" sz="1800" dirty="0"/>
          </a:p>
        </p:txBody>
      </p:sp>
      <p:pic>
        <p:nvPicPr>
          <p:cNvPr id="63" name="Picture 62">
            <a:extLst>
              <a:ext uri="{FF2B5EF4-FFF2-40B4-BE49-F238E27FC236}">
                <a16:creationId xmlns:a16="http://schemas.microsoft.com/office/drawing/2014/main" id="{FD7E6E2A-C9D0-8D9B-B8AF-09F5C3428211}"/>
              </a:ext>
            </a:extLst>
          </p:cNvPr>
          <p:cNvPicPr>
            <a:picLocks noChangeAspect="1"/>
          </p:cNvPicPr>
          <p:nvPr/>
        </p:nvPicPr>
        <p:blipFill>
          <a:blip r:embed="rId2"/>
          <a:stretch>
            <a:fillRect/>
          </a:stretch>
        </p:blipFill>
        <p:spPr>
          <a:xfrm>
            <a:off x="4831526" y="2560320"/>
            <a:ext cx="7083392" cy="2815092"/>
          </a:xfrm>
          <a:prstGeom prst="rect">
            <a:avLst/>
          </a:prstGeom>
        </p:spPr>
      </p:pic>
    </p:spTree>
    <p:extLst>
      <p:ext uri="{BB962C8B-B14F-4D97-AF65-F5344CB8AC3E}">
        <p14:creationId xmlns:p14="http://schemas.microsoft.com/office/powerpoint/2010/main" val="196532798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300D4DD6-DB11-A42D-4258-C2638B68E489}"/>
              </a:ext>
            </a:extLst>
          </p:cNvPr>
          <p:cNvSpPr/>
          <p:nvPr/>
        </p:nvSpPr>
        <p:spPr>
          <a:xfrm>
            <a:off x="1889691" y="2347818"/>
            <a:ext cx="251830" cy="3072010"/>
          </a:xfrm>
          <a:prstGeom prst="rect">
            <a:avLst/>
          </a:prstGeom>
          <a:noFill/>
          <a:ln w="254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eaLnBrk="1" hangingPunct="1">
              <a:spcAft>
                <a:spcPts val="300"/>
              </a:spcAft>
              <a:buSzPct val="100000"/>
              <a:defRPr/>
            </a:pPr>
            <a:r>
              <a:rPr lang="en-US" sz="1200" kern="0">
                <a:solidFill>
                  <a:srgbClr val="124191"/>
                </a:solidFill>
                <a:latin typeface="Nokia Pure Text Light"/>
                <a:cs typeface="+mn-cs"/>
              </a:rPr>
              <a:t>DU</a:t>
            </a:r>
          </a:p>
        </p:txBody>
      </p:sp>
      <p:sp>
        <p:nvSpPr>
          <p:cNvPr id="62" name="Rectangle 61">
            <a:extLst>
              <a:ext uri="{FF2B5EF4-FFF2-40B4-BE49-F238E27FC236}">
                <a16:creationId xmlns:a16="http://schemas.microsoft.com/office/drawing/2014/main" id="{3F83701B-A670-DDC0-5ABF-A3CE148E0386}"/>
              </a:ext>
            </a:extLst>
          </p:cNvPr>
          <p:cNvSpPr/>
          <p:nvPr/>
        </p:nvSpPr>
        <p:spPr>
          <a:xfrm>
            <a:off x="4664993" y="1954608"/>
            <a:ext cx="2554721" cy="3466408"/>
          </a:xfrm>
          <a:prstGeom prst="rect">
            <a:avLst/>
          </a:prstGeom>
          <a:solidFill>
            <a:srgbClr val="4D5766">
              <a:lumMod val="40000"/>
              <a:lumOff val="60000"/>
            </a:srgbClr>
          </a:solidFill>
          <a:ln w="12700" cap="flat" cmpd="sng" algn="ctr">
            <a:noFill/>
            <a:prstDash val="soli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defTabSz="914378" eaLnBrk="1" fontAlgn="auto" hangingPunct="1">
              <a:spcBef>
                <a:spcPts val="0"/>
              </a:spcBef>
              <a:spcAft>
                <a:spcPts val="0"/>
              </a:spcAft>
              <a:defRPr/>
            </a:pPr>
            <a:r>
              <a:rPr lang="en-US" sz="1100" b="1" kern="0" dirty="0">
                <a:solidFill>
                  <a:srgbClr val="124191"/>
                </a:solidFill>
                <a:latin typeface="Nokia Pure Text Light"/>
                <a:cs typeface="+mn-cs"/>
              </a:rPr>
              <a:t>PLMN - 1</a:t>
            </a:r>
          </a:p>
        </p:txBody>
      </p:sp>
      <p:cxnSp>
        <p:nvCxnSpPr>
          <p:cNvPr id="63" name="Straight Connector 62">
            <a:extLst>
              <a:ext uri="{FF2B5EF4-FFF2-40B4-BE49-F238E27FC236}">
                <a16:creationId xmlns:a16="http://schemas.microsoft.com/office/drawing/2014/main" id="{D389C2BD-1070-F19E-3CEA-0269374B1CCF}"/>
              </a:ext>
            </a:extLst>
          </p:cNvPr>
          <p:cNvCxnSpPr>
            <a:stCxn id="65" idx="2"/>
            <a:endCxn id="64" idx="0"/>
          </p:cNvCxnSpPr>
          <p:nvPr/>
        </p:nvCxnSpPr>
        <p:spPr>
          <a:xfrm flipH="1">
            <a:off x="6587719" y="2737527"/>
            <a:ext cx="2952" cy="194057"/>
          </a:xfrm>
          <a:prstGeom prst="line">
            <a:avLst/>
          </a:prstGeom>
          <a:noFill/>
          <a:ln w="19050" cap="flat" cmpd="sng" algn="ctr">
            <a:solidFill>
              <a:srgbClr val="124191"/>
            </a:solidFill>
            <a:prstDash val="sysDash"/>
          </a:ln>
          <a:effectLst/>
        </p:spPr>
      </p:cxnSp>
      <p:sp>
        <p:nvSpPr>
          <p:cNvPr id="64" name="Rectangle 63">
            <a:extLst>
              <a:ext uri="{FF2B5EF4-FFF2-40B4-BE49-F238E27FC236}">
                <a16:creationId xmlns:a16="http://schemas.microsoft.com/office/drawing/2014/main" id="{F996730D-BFD2-4883-D782-8BD401BB77B8}"/>
              </a:ext>
            </a:extLst>
          </p:cNvPr>
          <p:cNvSpPr/>
          <p:nvPr/>
        </p:nvSpPr>
        <p:spPr>
          <a:xfrm>
            <a:off x="6322079" y="2931584"/>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UPF-1</a:t>
            </a:r>
          </a:p>
        </p:txBody>
      </p:sp>
      <p:sp>
        <p:nvSpPr>
          <p:cNvPr id="65" name="Rectangle 64">
            <a:extLst>
              <a:ext uri="{FF2B5EF4-FFF2-40B4-BE49-F238E27FC236}">
                <a16:creationId xmlns:a16="http://schemas.microsoft.com/office/drawing/2014/main" id="{0FD0FFCB-83A4-244C-6255-6BCCDBA8E4BF}"/>
              </a:ext>
            </a:extLst>
          </p:cNvPr>
          <p:cNvSpPr/>
          <p:nvPr/>
        </p:nvSpPr>
        <p:spPr>
          <a:xfrm>
            <a:off x="6325031" y="2461495"/>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SMF-1</a:t>
            </a:r>
          </a:p>
        </p:txBody>
      </p:sp>
      <p:cxnSp>
        <p:nvCxnSpPr>
          <p:cNvPr id="66" name="Straight Connector 65">
            <a:extLst>
              <a:ext uri="{FF2B5EF4-FFF2-40B4-BE49-F238E27FC236}">
                <a16:creationId xmlns:a16="http://schemas.microsoft.com/office/drawing/2014/main" id="{F24E94AC-06E2-D479-84CE-F3FDF45A6AF1}"/>
              </a:ext>
            </a:extLst>
          </p:cNvPr>
          <p:cNvCxnSpPr>
            <a:cxnSpLocks/>
            <a:stCxn id="68" idx="2"/>
            <a:endCxn id="67" idx="0"/>
          </p:cNvCxnSpPr>
          <p:nvPr/>
        </p:nvCxnSpPr>
        <p:spPr>
          <a:xfrm flipH="1">
            <a:off x="6589981" y="4177281"/>
            <a:ext cx="690" cy="229192"/>
          </a:xfrm>
          <a:prstGeom prst="line">
            <a:avLst/>
          </a:prstGeom>
          <a:noFill/>
          <a:ln w="19050" cap="flat" cmpd="sng" algn="ctr">
            <a:solidFill>
              <a:srgbClr val="7030A0"/>
            </a:solidFill>
            <a:prstDash val="sysDash"/>
          </a:ln>
          <a:effectLst/>
        </p:spPr>
      </p:cxnSp>
      <p:sp>
        <p:nvSpPr>
          <p:cNvPr id="67" name="Rectangle 66">
            <a:extLst>
              <a:ext uri="{FF2B5EF4-FFF2-40B4-BE49-F238E27FC236}">
                <a16:creationId xmlns:a16="http://schemas.microsoft.com/office/drawing/2014/main" id="{8711434B-E162-5C74-5194-1033E68D8C5F}"/>
              </a:ext>
            </a:extLst>
          </p:cNvPr>
          <p:cNvSpPr/>
          <p:nvPr/>
        </p:nvSpPr>
        <p:spPr>
          <a:xfrm>
            <a:off x="6324341" y="4406473"/>
            <a:ext cx="531280" cy="276032"/>
          </a:xfrm>
          <a:prstGeom prst="rect">
            <a:avLst/>
          </a:prstGeom>
          <a:solidFill>
            <a:srgbClr val="CC99FF"/>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UPF-21</a:t>
            </a:r>
          </a:p>
        </p:txBody>
      </p:sp>
      <p:sp>
        <p:nvSpPr>
          <p:cNvPr id="68" name="Rectangle 67">
            <a:extLst>
              <a:ext uri="{FF2B5EF4-FFF2-40B4-BE49-F238E27FC236}">
                <a16:creationId xmlns:a16="http://schemas.microsoft.com/office/drawing/2014/main" id="{6A482F8A-40FA-0406-69FD-FF1293E3E946}"/>
              </a:ext>
            </a:extLst>
          </p:cNvPr>
          <p:cNvSpPr/>
          <p:nvPr/>
        </p:nvSpPr>
        <p:spPr>
          <a:xfrm>
            <a:off x="6325031" y="3901249"/>
            <a:ext cx="531280" cy="276032"/>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SMF-2</a:t>
            </a:r>
          </a:p>
        </p:txBody>
      </p:sp>
      <p:cxnSp>
        <p:nvCxnSpPr>
          <p:cNvPr id="69" name="Connector: Elbow 68">
            <a:extLst>
              <a:ext uri="{FF2B5EF4-FFF2-40B4-BE49-F238E27FC236}">
                <a16:creationId xmlns:a16="http://schemas.microsoft.com/office/drawing/2014/main" id="{33C842FB-A68C-9F3F-B12A-7BF736911AB8}"/>
              </a:ext>
            </a:extLst>
          </p:cNvPr>
          <p:cNvCxnSpPr>
            <a:cxnSpLocks/>
            <a:stCxn id="70" idx="3"/>
            <a:endCxn id="65" idx="1"/>
          </p:cNvCxnSpPr>
          <p:nvPr/>
        </p:nvCxnSpPr>
        <p:spPr>
          <a:xfrm>
            <a:off x="5456152" y="2598087"/>
            <a:ext cx="868879" cy="1424"/>
          </a:xfrm>
          <a:prstGeom prst="bentConnector3">
            <a:avLst>
              <a:gd name="adj1" fmla="val 50000"/>
            </a:avLst>
          </a:prstGeom>
          <a:noFill/>
          <a:ln w="19050" cap="flat" cmpd="sng" algn="ctr">
            <a:solidFill>
              <a:srgbClr val="00B0F0"/>
            </a:solidFill>
            <a:prstDash val="sysDash"/>
          </a:ln>
          <a:effectLst/>
        </p:spPr>
      </p:cxnSp>
      <p:sp>
        <p:nvSpPr>
          <p:cNvPr id="70" name="Rectangle 69">
            <a:extLst>
              <a:ext uri="{FF2B5EF4-FFF2-40B4-BE49-F238E27FC236}">
                <a16:creationId xmlns:a16="http://schemas.microsoft.com/office/drawing/2014/main" id="{0D9F4B03-1EEA-4BC9-5AAC-F3EA26CE1222}"/>
              </a:ext>
            </a:extLst>
          </p:cNvPr>
          <p:cNvSpPr/>
          <p:nvPr/>
        </p:nvSpPr>
        <p:spPr>
          <a:xfrm>
            <a:off x="4924872" y="2460071"/>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AMF-1</a:t>
            </a:r>
          </a:p>
        </p:txBody>
      </p:sp>
      <p:cxnSp>
        <p:nvCxnSpPr>
          <p:cNvPr id="71" name="Connector: Elbow 70">
            <a:extLst>
              <a:ext uri="{FF2B5EF4-FFF2-40B4-BE49-F238E27FC236}">
                <a16:creationId xmlns:a16="http://schemas.microsoft.com/office/drawing/2014/main" id="{FB0CE1A9-0A68-DAFD-3B25-9E874029A603}"/>
              </a:ext>
            </a:extLst>
          </p:cNvPr>
          <p:cNvCxnSpPr>
            <a:cxnSpLocks/>
            <a:endCxn id="67" idx="1"/>
          </p:cNvCxnSpPr>
          <p:nvPr/>
        </p:nvCxnSpPr>
        <p:spPr>
          <a:xfrm>
            <a:off x="4909097" y="4073711"/>
            <a:ext cx="1415244" cy="470778"/>
          </a:xfrm>
          <a:prstGeom prst="bentConnector3">
            <a:avLst>
              <a:gd name="adj1" fmla="val 50000"/>
            </a:avLst>
          </a:prstGeom>
          <a:noFill/>
          <a:ln w="19050" cap="flat" cmpd="sng" algn="ctr">
            <a:noFill/>
            <a:prstDash val="solid"/>
          </a:ln>
          <a:effectLst/>
        </p:spPr>
      </p:cxnSp>
      <p:cxnSp>
        <p:nvCxnSpPr>
          <p:cNvPr id="72" name="Connector: Elbow 71">
            <a:extLst>
              <a:ext uri="{FF2B5EF4-FFF2-40B4-BE49-F238E27FC236}">
                <a16:creationId xmlns:a16="http://schemas.microsoft.com/office/drawing/2014/main" id="{EB42CB32-7EC2-FD9E-6068-1C6C6AF9DF59}"/>
              </a:ext>
            </a:extLst>
          </p:cNvPr>
          <p:cNvCxnSpPr>
            <a:cxnSpLocks/>
            <a:stCxn id="80" idx="3"/>
            <a:endCxn id="70" idx="1"/>
          </p:cNvCxnSpPr>
          <p:nvPr/>
        </p:nvCxnSpPr>
        <p:spPr>
          <a:xfrm>
            <a:off x="3115980" y="2596898"/>
            <a:ext cx="1808892" cy="1189"/>
          </a:xfrm>
          <a:prstGeom prst="bentConnector3">
            <a:avLst>
              <a:gd name="adj1" fmla="val 50000"/>
            </a:avLst>
          </a:prstGeom>
          <a:noFill/>
          <a:ln w="19050" cap="flat" cmpd="sng" algn="ctr">
            <a:solidFill>
              <a:srgbClr val="00B0F0"/>
            </a:solidFill>
            <a:prstDash val="sysDash"/>
          </a:ln>
          <a:effectLst/>
        </p:spPr>
      </p:cxnSp>
      <p:sp>
        <p:nvSpPr>
          <p:cNvPr id="73" name="Rectangle 72">
            <a:extLst>
              <a:ext uri="{FF2B5EF4-FFF2-40B4-BE49-F238E27FC236}">
                <a16:creationId xmlns:a16="http://schemas.microsoft.com/office/drawing/2014/main" id="{2D7ECF9C-1EDE-70DB-FDCA-7E0CD86969D9}"/>
              </a:ext>
            </a:extLst>
          </p:cNvPr>
          <p:cNvSpPr/>
          <p:nvPr/>
        </p:nvSpPr>
        <p:spPr>
          <a:xfrm>
            <a:off x="909990" y="4063859"/>
            <a:ext cx="628903" cy="168853"/>
          </a:xfrm>
          <a:prstGeom prst="rect">
            <a:avLst/>
          </a:prstGeom>
          <a:solidFill>
            <a:srgbClr val="CC9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S-NSSAI#21</a:t>
            </a:r>
          </a:p>
        </p:txBody>
      </p:sp>
      <p:sp>
        <p:nvSpPr>
          <p:cNvPr id="74" name="Rectangle 73">
            <a:extLst>
              <a:ext uri="{FF2B5EF4-FFF2-40B4-BE49-F238E27FC236}">
                <a16:creationId xmlns:a16="http://schemas.microsoft.com/office/drawing/2014/main" id="{FE0F570E-DDD2-15DD-1ABC-25CD924D62D4}"/>
              </a:ext>
            </a:extLst>
          </p:cNvPr>
          <p:cNvSpPr/>
          <p:nvPr/>
        </p:nvSpPr>
        <p:spPr>
          <a:xfrm>
            <a:off x="875177" y="3944376"/>
            <a:ext cx="715928" cy="554294"/>
          </a:xfrm>
          <a:prstGeom prst="rect">
            <a:avLst/>
          </a:prstGeom>
          <a:no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endParaRPr lang="en-US" sz="800" kern="0">
              <a:solidFill>
                <a:srgbClr val="124191"/>
              </a:solidFill>
              <a:latin typeface="Nokia Pure Text Light"/>
              <a:cs typeface="+mn-cs"/>
            </a:endParaRPr>
          </a:p>
        </p:txBody>
      </p:sp>
      <p:sp>
        <p:nvSpPr>
          <p:cNvPr id="75" name="Rectangle 74">
            <a:extLst>
              <a:ext uri="{FF2B5EF4-FFF2-40B4-BE49-F238E27FC236}">
                <a16:creationId xmlns:a16="http://schemas.microsoft.com/office/drawing/2014/main" id="{C18D2DB3-6A6F-2C15-AC6B-353A411EE15F}"/>
              </a:ext>
            </a:extLst>
          </p:cNvPr>
          <p:cNvSpPr/>
          <p:nvPr/>
        </p:nvSpPr>
        <p:spPr>
          <a:xfrm>
            <a:off x="895180" y="4565227"/>
            <a:ext cx="714420" cy="196722"/>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1050" b="1" kern="0">
                <a:solidFill>
                  <a:srgbClr val="FFFFFF"/>
                </a:solidFill>
                <a:latin typeface="Nokia Pure Text Light"/>
                <a:cs typeface="+mn-cs"/>
              </a:rPr>
              <a:t>UE#2</a:t>
            </a:r>
          </a:p>
        </p:txBody>
      </p:sp>
      <p:sp>
        <p:nvSpPr>
          <p:cNvPr id="76" name="Rectangle 75">
            <a:extLst>
              <a:ext uri="{FF2B5EF4-FFF2-40B4-BE49-F238E27FC236}">
                <a16:creationId xmlns:a16="http://schemas.microsoft.com/office/drawing/2014/main" id="{E913C9A3-0277-BD66-C1CA-DDBEEDB2B952}"/>
              </a:ext>
            </a:extLst>
          </p:cNvPr>
          <p:cNvSpPr/>
          <p:nvPr/>
        </p:nvSpPr>
        <p:spPr>
          <a:xfrm>
            <a:off x="909990" y="4299269"/>
            <a:ext cx="631531" cy="159724"/>
          </a:xfrm>
          <a:prstGeom prst="rect">
            <a:avLst/>
          </a:prstGeom>
          <a:solidFill>
            <a:srgbClr val="FFC00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S-NSSAI#22</a:t>
            </a:r>
          </a:p>
        </p:txBody>
      </p:sp>
      <p:cxnSp>
        <p:nvCxnSpPr>
          <p:cNvPr id="77" name="Connector: Elbow 76">
            <a:extLst>
              <a:ext uri="{FF2B5EF4-FFF2-40B4-BE49-F238E27FC236}">
                <a16:creationId xmlns:a16="http://schemas.microsoft.com/office/drawing/2014/main" id="{46822DDD-5F8D-184C-5C43-031645AFC9B6}"/>
              </a:ext>
            </a:extLst>
          </p:cNvPr>
          <p:cNvCxnSpPr>
            <a:cxnSpLocks/>
            <a:stCxn id="82" idx="3"/>
            <a:endCxn id="64" idx="1"/>
          </p:cNvCxnSpPr>
          <p:nvPr/>
        </p:nvCxnSpPr>
        <p:spPr>
          <a:xfrm>
            <a:off x="2992772" y="3065506"/>
            <a:ext cx="3329307" cy="4094"/>
          </a:xfrm>
          <a:prstGeom prst="bentConnector3">
            <a:avLst>
              <a:gd name="adj1" fmla="val 50000"/>
            </a:avLst>
          </a:prstGeom>
          <a:noFill/>
          <a:ln w="19050" cap="flat" cmpd="sng" algn="ctr">
            <a:solidFill>
              <a:srgbClr val="00B0F0"/>
            </a:solidFill>
            <a:prstDash val="solid"/>
          </a:ln>
          <a:effectLst/>
        </p:spPr>
      </p:cxnSp>
      <p:cxnSp>
        <p:nvCxnSpPr>
          <p:cNvPr id="78" name="Straight Connector 77">
            <a:extLst>
              <a:ext uri="{FF2B5EF4-FFF2-40B4-BE49-F238E27FC236}">
                <a16:creationId xmlns:a16="http://schemas.microsoft.com/office/drawing/2014/main" id="{85DC5140-7B6E-30F0-CF34-8F2BD3659C0E}"/>
              </a:ext>
            </a:extLst>
          </p:cNvPr>
          <p:cNvCxnSpPr>
            <a:cxnSpLocks/>
          </p:cNvCxnSpPr>
          <p:nvPr/>
        </p:nvCxnSpPr>
        <p:spPr>
          <a:xfrm>
            <a:off x="1489754" y="4345852"/>
            <a:ext cx="418505" cy="0"/>
          </a:xfrm>
          <a:prstGeom prst="line">
            <a:avLst/>
          </a:prstGeom>
          <a:noFill/>
          <a:ln w="19050" cap="flat" cmpd="sng" algn="ctr">
            <a:solidFill>
              <a:srgbClr val="FFC000"/>
            </a:solidFill>
            <a:prstDash val="solid"/>
          </a:ln>
          <a:effectLst/>
        </p:spPr>
      </p:cxnSp>
      <p:cxnSp>
        <p:nvCxnSpPr>
          <p:cNvPr id="79" name="Straight Connector 78">
            <a:extLst>
              <a:ext uri="{FF2B5EF4-FFF2-40B4-BE49-F238E27FC236}">
                <a16:creationId xmlns:a16="http://schemas.microsoft.com/office/drawing/2014/main" id="{D84A514C-065E-61C1-8535-37D7591ACF4D}"/>
              </a:ext>
            </a:extLst>
          </p:cNvPr>
          <p:cNvCxnSpPr>
            <a:cxnSpLocks/>
            <a:stCxn id="73" idx="3"/>
          </p:cNvCxnSpPr>
          <p:nvPr/>
        </p:nvCxnSpPr>
        <p:spPr>
          <a:xfrm flipV="1">
            <a:off x="1538893" y="4142842"/>
            <a:ext cx="364475" cy="5444"/>
          </a:xfrm>
          <a:prstGeom prst="line">
            <a:avLst/>
          </a:prstGeom>
          <a:noFill/>
          <a:ln w="19050" cap="flat" cmpd="sng" algn="ctr">
            <a:solidFill>
              <a:srgbClr val="7030A0"/>
            </a:solidFill>
            <a:prstDash val="solid"/>
          </a:ln>
          <a:effectLst/>
        </p:spPr>
      </p:cxnSp>
      <p:sp>
        <p:nvSpPr>
          <p:cNvPr id="80" name="Rectangle 79">
            <a:extLst>
              <a:ext uri="{FF2B5EF4-FFF2-40B4-BE49-F238E27FC236}">
                <a16:creationId xmlns:a16="http://schemas.microsoft.com/office/drawing/2014/main" id="{1313AEC1-90C0-EC28-F8BD-538B22173B2C}"/>
              </a:ext>
            </a:extLst>
          </p:cNvPr>
          <p:cNvSpPr/>
          <p:nvPr/>
        </p:nvSpPr>
        <p:spPr>
          <a:xfrm>
            <a:off x="2392835" y="2415059"/>
            <a:ext cx="723145" cy="363677"/>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CU-CP </a:t>
            </a:r>
            <a:r>
              <a:rPr lang="en-US" altLang="zh-CN" sz="700" kern="0" dirty="0">
                <a:solidFill>
                  <a:srgbClr val="124191"/>
                </a:solidFill>
                <a:latin typeface="Nokia Pure Text Light"/>
                <a:cs typeface="+mn-cs"/>
              </a:rPr>
              <a:t>RRC/PDCP-1</a:t>
            </a:r>
          </a:p>
          <a:p>
            <a:pPr algn="ctr" defTabSz="914378" eaLnBrk="1" hangingPunct="1"/>
            <a:endParaRPr lang="en-US" sz="700" kern="0" dirty="0">
              <a:solidFill>
                <a:srgbClr val="124191"/>
              </a:solidFill>
              <a:latin typeface="Nokia Pure Text Light"/>
              <a:cs typeface="+mn-cs"/>
            </a:endParaRPr>
          </a:p>
        </p:txBody>
      </p:sp>
      <p:sp>
        <p:nvSpPr>
          <p:cNvPr id="81" name="Rectangle 80">
            <a:extLst>
              <a:ext uri="{FF2B5EF4-FFF2-40B4-BE49-F238E27FC236}">
                <a16:creationId xmlns:a16="http://schemas.microsoft.com/office/drawing/2014/main" id="{67A72C8F-A079-380A-D26E-7E3BBFA112F7}"/>
              </a:ext>
            </a:extLst>
          </p:cNvPr>
          <p:cNvSpPr/>
          <p:nvPr/>
        </p:nvSpPr>
        <p:spPr>
          <a:xfrm>
            <a:off x="2424311" y="4388247"/>
            <a:ext cx="570920" cy="279235"/>
          </a:xfrm>
          <a:prstGeom prst="rect">
            <a:avLst/>
          </a:prstGeom>
          <a:solidFill>
            <a:srgbClr val="CC99FF"/>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CU-UP-21</a:t>
            </a:r>
          </a:p>
        </p:txBody>
      </p:sp>
      <p:sp>
        <p:nvSpPr>
          <p:cNvPr id="82" name="Rectangle 81">
            <a:extLst>
              <a:ext uri="{FF2B5EF4-FFF2-40B4-BE49-F238E27FC236}">
                <a16:creationId xmlns:a16="http://schemas.microsoft.com/office/drawing/2014/main" id="{5503BD0E-4231-50E1-8541-9464C797C0FF}"/>
              </a:ext>
            </a:extLst>
          </p:cNvPr>
          <p:cNvSpPr/>
          <p:nvPr/>
        </p:nvSpPr>
        <p:spPr>
          <a:xfrm>
            <a:off x="2442685" y="2889646"/>
            <a:ext cx="550087" cy="351719"/>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CU-UP-1</a:t>
            </a:r>
          </a:p>
        </p:txBody>
      </p:sp>
      <p:sp>
        <p:nvSpPr>
          <p:cNvPr id="83" name="Rectangle 82">
            <a:extLst>
              <a:ext uri="{FF2B5EF4-FFF2-40B4-BE49-F238E27FC236}">
                <a16:creationId xmlns:a16="http://schemas.microsoft.com/office/drawing/2014/main" id="{18BD412A-E29E-C971-12B3-2B4FBF865699}"/>
              </a:ext>
            </a:extLst>
          </p:cNvPr>
          <p:cNvSpPr/>
          <p:nvPr/>
        </p:nvSpPr>
        <p:spPr>
          <a:xfrm>
            <a:off x="965887" y="2951988"/>
            <a:ext cx="573005" cy="187553"/>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S-NSSAI#1</a:t>
            </a:r>
          </a:p>
        </p:txBody>
      </p:sp>
      <p:sp>
        <p:nvSpPr>
          <p:cNvPr id="84" name="Rectangle 83">
            <a:extLst>
              <a:ext uri="{FF2B5EF4-FFF2-40B4-BE49-F238E27FC236}">
                <a16:creationId xmlns:a16="http://schemas.microsoft.com/office/drawing/2014/main" id="{D6CF2636-7D33-F0A0-7A85-789A45A77982}"/>
              </a:ext>
            </a:extLst>
          </p:cNvPr>
          <p:cNvSpPr/>
          <p:nvPr/>
        </p:nvSpPr>
        <p:spPr>
          <a:xfrm>
            <a:off x="914881" y="2919730"/>
            <a:ext cx="676224" cy="260158"/>
          </a:xfrm>
          <a:prstGeom prst="rect">
            <a:avLst/>
          </a:prstGeom>
          <a:no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endParaRPr lang="en-US" sz="800" kern="0">
              <a:solidFill>
                <a:srgbClr val="124191"/>
              </a:solidFill>
              <a:latin typeface="Nokia Pure Text Light"/>
              <a:cs typeface="+mn-cs"/>
            </a:endParaRPr>
          </a:p>
        </p:txBody>
      </p:sp>
      <p:sp>
        <p:nvSpPr>
          <p:cNvPr id="85" name="Rectangle 84">
            <a:extLst>
              <a:ext uri="{FF2B5EF4-FFF2-40B4-BE49-F238E27FC236}">
                <a16:creationId xmlns:a16="http://schemas.microsoft.com/office/drawing/2014/main" id="{9679E7AE-C0CE-07FA-6BE9-E533EE4458D4}"/>
              </a:ext>
            </a:extLst>
          </p:cNvPr>
          <p:cNvSpPr/>
          <p:nvPr/>
        </p:nvSpPr>
        <p:spPr>
          <a:xfrm>
            <a:off x="988833" y="2645822"/>
            <a:ext cx="577122" cy="202594"/>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1050" b="1" kern="0">
                <a:solidFill>
                  <a:srgbClr val="FFFFFF"/>
                </a:solidFill>
                <a:latin typeface="Nokia Pure Text Light"/>
                <a:cs typeface="+mn-cs"/>
              </a:rPr>
              <a:t>UE#1</a:t>
            </a:r>
          </a:p>
        </p:txBody>
      </p:sp>
      <p:cxnSp>
        <p:nvCxnSpPr>
          <p:cNvPr id="86" name="Straight Connector 85">
            <a:extLst>
              <a:ext uri="{FF2B5EF4-FFF2-40B4-BE49-F238E27FC236}">
                <a16:creationId xmlns:a16="http://schemas.microsoft.com/office/drawing/2014/main" id="{C097BB61-0492-8112-7565-27E510E8017D}"/>
              </a:ext>
            </a:extLst>
          </p:cNvPr>
          <p:cNvCxnSpPr>
            <a:cxnSpLocks/>
          </p:cNvCxnSpPr>
          <p:nvPr/>
        </p:nvCxnSpPr>
        <p:spPr>
          <a:xfrm>
            <a:off x="1540416" y="3016904"/>
            <a:ext cx="345771" cy="0"/>
          </a:xfrm>
          <a:prstGeom prst="line">
            <a:avLst/>
          </a:prstGeom>
          <a:noFill/>
          <a:ln w="19050" cap="flat" cmpd="sng" algn="ctr">
            <a:solidFill>
              <a:srgbClr val="00B0F0"/>
            </a:solidFill>
            <a:prstDash val="solid"/>
          </a:ln>
          <a:effectLst/>
        </p:spPr>
      </p:cxnSp>
      <p:cxnSp>
        <p:nvCxnSpPr>
          <p:cNvPr id="87" name="Connector: Elbow 86">
            <a:extLst>
              <a:ext uri="{FF2B5EF4-FFF2-40B4-BE49-F238E27FC236}">
                <a16:creationId xmlns:a16="http://schemas.microsoft.com/office/drawing/2014/main" id="{FC0F6925-8D90-9A8C-986C-81CA59706062}"/>
              </a:ext>
            </a:extLst>
          </p:cNvPr>
          <p:cNvCxnSpPr>
            <a:cxnSpLocks/>
            <a:stCxn id="90" idx="3"/>
            <a:endCxn id="88" idx="1"/>
          </p:cNvCxnSpPr>
          <p:nvPr/>
        </p:nvCxnSpPr>
        <p:spPr>
          <a:xfrm flipV="1">
            <a:off x="3115981" y="4038206"/>
            <a:ext cx="1800067" cy="1536"/>
          </a:xfrm>
          <a:prstGeom prst="bentConnector3">
            <a:avLst>
              <a:gd name="adj1" fmla="val 50000"/>
            </a:avLst>
          </a:prstGeom>
          <a:noFill/>
          <a:ln w="19050" cap="flat" cmpd="sng" algn="ctr">
            <a:solidFill>
              <a:srgbClr val="7030A0"/>
            </a:solidFill>
            <a:prstDash val="sysDash"/>
          </a:ln>
          <a:effectLst/>
        </p:spPr>
      </p:cxnSp>
      <p:sp>
        <p:nvSpPr>
          <p:cNvPr id="88" name="Rectangle 87">
            <a:extLst>
              <a:ext uri="{FF2B5EF4-FFF2-40B4-BE49-F238E27FC236}">
                <a16:creationId xmlns:a16="http://schemas.microsoft.com/office/drawing/2014/main" id="{A7140C48-6FF0-6AF8-3578-4E1A6D6FD80F}"/>
              </a:ext>
            </a:extLst>
          </p:cNvPr>
          <p:cNvSpPr/>
          <p:nvPr/>
        </p:nvSpPr>
        <p:spPr>
          <a:xfrm>
            <a:off x="4916048" y="3900190"/>
            <a:ext cx="531280" cy="276032"/>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AMF-2</a:t>
            </a:r>
          </a:p>
        </p:txBody>
      </p:sp>
      <p:cxnSp>
        <p:nvCxnSpPr>
          <p:cNvPr id="89" name="Connector: Elbow 88">
            <a:extLst>
              <a:ext uri="{FF2B5EF4-FFF2-40B4-BE49-F238E27FC236}">
                <a16:creationId xmlns:a16="http://schemas.microsoft.com/office/drawing/2014/main" id="{BF7C5337-6454-8F7C-1915-0B862EF3BB5A}"/>
              </a:ext>
            </a:extLst>
          </p:cNvPr>
          <p:cNvCxnSpPr>
            <a:cxnSpLocks/>
            <a:stCxn id="88" idx="3"/>
            <a:endCxn id="68" idx="1"/>
          </p:cNvCxnSpPr>
          <p:nvPr/>
        </p:nvCxnSpPr>
        <p:spPr>
          <a:xfrm>
            <a:off x="5447328" y="4038206"/>
            <a:ext cx="877703" cy="1059"/>
          </a:xfrm>
          <a:prstGeom prst="bentConnector3">
            <a:avLst>
              <a:gd name="adj1" fmla="val 50000"/>
            </a:avLst>
          </a:prstGeom>
          <a:noFill/>
          <a:ln w="19050" cap="flat" cmpd="sng" algn="ctr">
            <a:solidFill>
              <a:srgbClr val="7030A0"/>
            </a:solidFill>
            <a:prstDash val="sysDash"/>
          </a:ln>
          <a:effectLst/>
        </p:spPr>
      </p:cxnSp>
      <p:sp>
        <p:nvSpPr>
          <p:cNvPr id="90" name="Rectangle 89">
            <a:extLst>
              <a:ext uri="{FF2B5EF4-FFF2-40B4-BE49-F238E27FC236}">
                <a16:creationId xmlns:a16="http://schemas.microsoft.com/office/drawing/2014/main" id="{05A15515-DA14-FD7F-2069-D33947C902FE}"/>
              </a:ext>
            </a:extLst>
          </p:cNvPr>
          <p:cNvSpPr/>
          <p:nvPr/>
        </p:nvSpPr>
        <p:spPr>
          <a:xfrm>
            <a:off x="2392835" y="3859914"/>
            <a:ext cx="723146" cy="359655"/>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CU-CP</a:t>
            </a:r>
          </a:p>
          <a:p>
            <a:pPr algn="ctr" defTabSz="914378" eaLnBrk="1" hangingPunct="1"/>
            <a:r>
              <a:rPr lang="en-US" sz="700" kern="0" dirty="0">
                <a:solidFill>
                  <a:srgbClr val="124191"/>
                </a:solidFill>
                <a:latin typeface="Nokia Pure Text Light"/>
                <a:cs typeface="+mn-cs"/>
              </a:rPr>
              <a:t>RRC/PDCP-2</a:t>
            </a:r>
          </a:p>
        </p:txBody>
      </p:sp>
      <p:cxnSp>
        <p:nvCxnSpPr>
          <p:cNvPr id="91" name="Straight Connector 90">
            <a:extLst>
              <a:ext uri="{FF2B5EF4-FFF2-40B4-BE49-F238E27FC236}">
                <a16:creationId xmlns:a16="http://schemas.microsoft.com/office/drawing/2014/main" id="{4276DCF5-1FAD-C9E3-F6C0-5AB14038328E}"/>
              </a:ext>
            </a:extLst>
          </p:cNvPr>
          <p:cNvCxnSpPr>
            <a:cxnSpLocks/>
            <a:endCxn id="80" idx="1"/>
          </p:cNvCxnSpPr>
          <p:nvPr/>
        </p:nvCxnSpPr>
        <p:spPr>
          <a:xfrm>
            <a:off x="2134404" y="2596898"/>
            <a:ext cx="258431" cy="0"/>
          </a:xfrm>
          <a:prstGeom prst="line">
            <a:avLst/>
          </a:prstGeom>
          <a:noFill/>
          <a:ln w="19050" cap="flat" cmpd="sng" algn="ctr">
            <a:solidFill>
              <a:srgbClr val="00B0F0"/>
            </a:solidFill>
            <a:prstDash val="sysDash"/>
          </a:ln>
          <a:effectLst/>
        </p:spPr>
      </p:cxnSp>
      <p:cxnSp>
        <p:nvCxnSpPr>
          <p:cNvPr id="92" name="Straight Connector 91">
            <a:extLst>
              <a:ext uri="{FF2B5EF4-FFF2-40B4-BE49-F238E27FC236}">
                <a16:creationId xmlns:a16="http://schemas.microsoft.com/office/drawing/2014/main" id="{606818F1-167F-B2B7-C405-2DF3E32B1A36}"/>
              </a:ext>
            </a:extLst>
          </p:cNvPr>
          <p:cNvCxnSpPr>
            <a:cxnSpLocks/>
            <a:endCxn id="82" idx="1"/>
          </p:cNvCxnSpPr>
          <p:nvPr/>
        </p:nvCxnSpPr>
        <p:spPr>
          <a:xfrm>
            <a:off x="2120170" y="3063250"/>
            <a:ext cx="322515" cy="2256"/>
          </a:xfrm>
          <a:prstGeom prst="line">
            <a:avLst/>
          </a:prstGeom>
          <a:noFill/>
          <a:ln w="19050" cap="flat" cmpd="sng" algn="ctr">
            <a:solidFill>
              <a:srgbClr val="00B0F0"/>
            </a:solidFill>
            <a:prstDash val="solid"/>
          </a:ln>
          <a:effectLst/>
        </p:spPr>
      </p:cxnSp>
      <p:cxnSp>
        <p:nvCxnSpPr>
          <p:cNvPr id="93" name="Straight Connector 92">
            <a:extLst>
              <a:ext uri="{FF2B5EF4-FFF2-40B4-BE49-F238E27FC236}">
                <a16:creationId xmlns:a16="http://schemas.microsoft.com/office/drawing/2014/main" id="{E60E17AA-3C7C-03E9-EBE7-3130FF39AF8C}"/>
              </a:ext>
            </a:extLst>
          </p:cNvPr>
          <p:cNvCxnSpPr>
            <a:cxnSpLocks/>
            <a:endCxn id="90" idx="1"/>
          </p:cNvCxnSpPr>
          <p:nvPr/>
        </p:nvCxnSpPr>
        <p:spPr>
          <a:xfrm>
            <a:off x="2141521" y="4036826"/>
            <a:ext cx="251314" cy="2916"/>
          </a:xfrm>
          <a:prstGeom prst="line">
            <a:avLst/>
          </a:prstGeom>
          <a:noFill/>
          <a:ln w="19050" cap="flat" cmpd="sng" algn="ctr">
            <a:solidFill>
              <a:srgbClr val="7030A0"/>
            </a:solidFill>
            <a:prstDash val="sysDash"/>
          </a:ln>
          <a:effectLst/>
        </p:spPr>
      </p:cxnSp>
      <p:cxnSp>
        <p:nvCxnSpPr>
          <p:cNvPr id="94" name="Straight Connector 93">
            <a:extLst>
              <a:ext uri="{FF2B5EF4-FFF2-40B4-BE49-F238E27FC236}">
                <a16:creationId xmlns:a16="http://schemas.microsoft.com/office/drawing/2014/main" id="{5F24F0AB-7E43-6425-8503-098154C287A9}"/>
              </a:ext>
            </a:extLst>
          </p:cNvPr>
          <p:cNvCxnSpPr>
            <a:cxnSpLocks/>
            <a:endCxn id="81" idx="1"/>
          </p:cNvCxnSpPr>
          <p:nvPr/>
        </p:nvCxnSpPr>
        <p:spPr>
          <a:xfrm>
            <a:off x="2146412" y="4526677"/>
            <a:ext cx="277899" cy="1188"/>
          </a:xfrm>
          <a:prstGeom prst="line">
            <a:avLst/>
          </a:prstGeom>
          <a:noFill/>
          <a:ln w="19050" cap="flat" cmpd="sng" algn="ctr">
            <a:solidFill>
              <a:srgbClr val="7030A0"/>
            </a:solidFill>
            <a:prstDash val="solid"/>
          </a:ln>
          <a:effectLst/>
        </p:spPr>
      </p:cxnSp>
      <p:cxnSp>
        <p:nvCxnSpPr>
          <p:cNvPr id="95" name="Straight Connector 94">
            <a:extLst>
              <a:ext uri="{FF2B5EF4-FFF2-40B4-BE49-F238E27FC236}">
                <a16:creationId xmlns:a16="http://schemas.microsoft.com/office/drawing/2014/main" id="{7A1E97F6-6901-8030-4F92-6835FF727A27}"/>
              </a:ext>
            </a:extLst>
          </p:cNvPr>
          <p:cNvCxnSpPr>
            <a:cxnSpLocks/>
            <a:stCxn id="81" idx="3"/>
            <a:endCxn id="67" idx="1"/>
          </p:cNvCxnSpPr>
          <p:nvPr/>
        </p:nvCxnSpPr>
        <p:spPr>
          <a:xfrm>
            <a:off x="2995231" y="4527865"/>
            <a:ext cx="3329110" cy="16624"/>
          </a:xfrm>
          <a:prstGeom prst="line">
            <a:avLst/>
          </a:prstGeom>
          <a:noFill/>
          <a:ln w="19050" cap="flat" cmpd="sng" algn="ctr">
            <a:solidFill>
              <a:srgbClr val="7030A0"/>
            </a:solidFill>
            <a:prstDash val="solid"/>
          </a:ln>
          <a:effectLst/>
        </p:spPr>
      </p:cxnSp>
      <p:cxnSp>
        <p:nvCxnSpPr>
          <p:cNvPr id="96" name="Straight Connector 95">
            <a:extLst>
              <a:ext uri="{FF2B5EF4-FFF2-40B4-BE49-F238E27FC236}">
                <a16:creationId xmlns:a16="http://schemas.microsoft.com/office/drawing/2014/main" id="{7F7AE957-4795-F47B-BDFB-0FFBC5C997FB}"/>
              </a:ext>
            </a:extLst>
          </p:cNvPr>
          <p:cNvCxnSpPr>
            <a:cxnSpLocks/>
            <a:stCxn id="98" idx="3"/>
            <a:endCxn id="99" idx="1"/>
          </p:cNvCxnSpPr>
          <p:nvPr/>
        </p:nvCxnSpPr>
        <p:spPr>
          <a:xfrm flipV="1">
            <a:off x="2982220" y="5027876"/>
            <a:ext cx="3339859" cy="1602"/>
          </a:xfrm>
          <a:prstGeom prst="line">
            <a:avLst/>
          </a:prstGeom>
          <a:noFill/>
          <a:ln w="19050" cap="flat" cmpd="sng" algn="ctr">
            <a:solidFill>
              <a:srgbClr val="FFC000"/>
            </a:solidFill>
            <a:prstDash val="solid"/>
          </a:ln>
          <a:effectLst/>
        </p:spPr>
      </p:cxnSp>
      <p:cxnSp>
        <p:nvCxnSpPr>
          <p:cNvPr id="97" name="Straight Connector 96">
            <a:extLst>
              <a:ext uri="{FF2B5EF4-FFF2-40B4-BE49-F238E27FC236}">
                <a16:creationId xmlns:a16="http://schemas.microsoft.com/office/drawing/2014/main" id="{62991B74-52A3-1597-3AFB-AD0356040920}"/>
              </a:ext>
            </a:extLst>
          </p:cNvPr>
          <p:cNvCxnSpPr>
            <a:cxnSpLocks/>
            <a:endCxn id="98" idx="1"/>
          </p:cNvCxnSpPr>
          <p:nvPr/>
        </p:nvCxnSpPr>
        <p:spPr>
          <a:xfrm>
            <a:off x="2133036" y="5029478"/>
            <a:ext cx="278264" cy="0"/>
          </a:xfrm>
          <a:prstGeom prst="line">
            <a:avLst/>
          </a:prstGeom>
          <a:noFill/>
          <a:ln w="19050" cap="flat" cmpd="sng" algn="ctr">
            <a:solidFill>
              <a:srgbClr val="FFC000"/>
            </a:solidFill>
            <a:prstDash val="solid"/>
          </a:ln>
          <a:effectLst/>
        </p:spPr>
      </p:cxnSp>
      <p:sp>
        <p:nvSpPr>
          <p:cNvPr id="98" name="Rectangle 97">
            <a:extLst>
              <a:ext uri="{FF2B5EF4-FFF2-40B4-BE49-F238E27FC236}">
                <a16:creationId xmlns:a16="http://schemas.microsoft.com/office/drawing/2014/main" id="{1E0D312B-6EEE-8747-2773-145F6A41BDFF}"/>
              </a:ext>
            </a:extLst>
          </p:cNvPr>
          <p:cNvSpPr/>
          <p:nvPr/>
        </p:nvSpPr>
        <p:spPr>
          <a:xfrm>
            <a:off x="2411300" y="4889860"/>
            <a:ext cx="570920" cy="279235"/>
          </a:xfrm>
          <a:prstGeom prst="rect">
            <a:avLst/>
          </a:prstGeom>
          <a:solidFill>
            <a:srgbClr val="FFC000"/>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CU-UP-22</a:t>
            </a:r>
          </a:p>
        </p:txBody>
      </p:sp>
      <p:sp>
        <p:nvSpPr>
          <p:cNvPr id="99" name="Rectangle 98">
            <a:extLst>
              <a:ext uri="{FF2B5EF4-FFF2-40B4-BE49-F238E27FC236}">
                <a16:creationId xmlns:a16="http://schemas.microsoft.com/office/drawing/2014/main" id="{BB058268-8013-887A-6741-6010C7046FFD}"/>
              </a:ext>
            </a:extLst>
          </p:cNvPr>
          <p:cNvSpPr/>
          <p:nvPr/>
        </p:nvSpPr>
        <p:spPr>
          <a:xfrm>
            <a:off x="6322079" y="4889860"/>
            <a:ext cx="531280" cy="276032"/>
          </a:xfrm>
          <a:prstGeom prst="rect">
            <a:avLst/>
          </a:prstGeom>
          <a:solidFill>
            <a:srgbClr val="FFC000"/>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UPF-22</a:t>
            </a:r>
          </a:p>
        </p:txBody>
      </p:sp>
      <p:cxnSp>
        <p:nvCxnSpPr>
          <p:cNvPr id="100" name="Connector: Elbow 99">
            <a:extLst>
              <a:ext uri="{FF2B5EF4-FFF2-40B4-BE49-F238E27FC236}">
                <a16:creationId xmlns:a16="http://schemas.microsoft.com/office/drawing/2014/main" id="{BEAD64E5-6B4B-3E69-7ADB-8038E5B52219}"/>
              </a:ext>
            </a:extLst>
          </p:cNvPr>
          <p:cNvCxnSpPr>
            <a:cxnSpLocks/>
            <a:stCxn id="68" idx="3"/>
            <a:endCxn id="99" idx="0"/>
          </p:cNvCxnSpPr>
          <p:nvPr/>
        </p:nvCxnSpPr>
        <p:spPr>
          <a:xfrm flipH="1">
            <a:off x="6587719" y="4039265"/>
            <a:ext cx="268592" cy="850595"/>
          </a:xfrm>
          <a:prstGeom prst="bentConnector4">
            <a:avLst>
              <a:gd name="adj1" fmla="val -85111"/>
              <a:gd name="adj2" fmla="val 85477"/>
            </a:avLst>
          </a:prstGeom>
          <a:noFill/>
          <a:ln w="19050" cap="flat" cmpd="sng" algn="ctr">
            <a:solidFill>
              <a:srgbClr val="FFC000"/>
            </a:solidFill>
            <a:prstDash val="sysDash"/>
          </a:ln>
          <a:effectLst/>
        </p:spPr>
      </p:cxnSp>
      <p:sp>
        <p:nvSpPr>
          <p:cNvPr id="101" name="Rectangle 100">
            <a:extLst>
              <a:ext uri="{FF2B5EF4-FFF2-40B4-BE49-F238E27FC236}">
                <a16:creationId xmlns:a16="http://schemas.microsoft.com/office/drawing/2014/main" id="{3FECFC12-1150-6A54-3F73-A68A8368C452}"/>
              </a:ext>
            </a:extLst>
          </p:cNvPr>
          <p:cNvSpPr/>
          <p:nvPr/>
        </p:nvSpPr>
        <p:spPr>
          <a:xfrm>
            <a:off x="124692" y="2834555"/>
            <a:ext cx="1004377" cy="393820"/>
          </a:xfrm>
          <a:prstGeom prst="rect">
            <a:avLst/>
          </a:prstGeom>
          <a:noFill/>
          <a:ln w="12700" cap="flat" cmpd="sng" algn="ctr">
            <a:noFill/>
            <a:prstDash val="solid"/>
          </a:ln>
          <a:effectLst/>
        </p:spPr>
        <p:txBody>
          <a:bodyPr rot="0" spcFirstLastPara="0" vertOverflow="overflow" horzOverflow="overflow" vert="horz" wrap="square" lIns="96000" tIns="96000" rIns="96000" bIns="96000" numCol="1" spcCol="0" rtlCol="0" fromWordArt="0" anchor="ctr" anchorCtr="0" forceAA="0" compatLnSpc="1">
            <a:prstTxWarp prst="textNoShape">
              <a:avLst/>
            </a:prstTxWarp>
            <a:noAutofit/>
          </a:bodyPr>
          <a:lstStyle/>
          <a:p>
            <a:pPr algn="ctr" defTabSz="1219140" eaLnBrk="1" fontAlgn="auto" hangingPunct="1">
              <a:spcBef>
                <a:spcPts val="0"/>
              </a:spcBef>
              <a:spcAft>
                <a:spcPts val="0"/>
              </a:spcAft>
              <a:defRPr/>
            </a:pPr>
            <a:r>
              <a:rPr lang="en-US" sz="1067" kern="0" dirty="0" err="1">
                <a:solidFill>
                  <a:srgbClr val="124191"/>
                </a:solidFill>
                <a:latin typeface="Nokia Pure Text Light"/>
                <a:cs typeface="+mn-cs"/>
              </a:rPr>
              <a:t>uRLLC</a:t>
            </a:r>
            <a:endParaRPr lang="en-US" sz="1067" kern="0" dirty="0">
              <a:solidFill>
                <a:srgbClr val="124191"/>
              </a:solidFill>
              <a:latin typeface="Nokia Pure Text Light"/>
              <a:cs typeface="+mn-cs"/>
            </a:endParaRPr>
          </a:p>
        </p:txBody>
      </p:sp>
      <p:sp>
        <p:nvSpPr>
          <p:cNvPr id="102" name="Rectangle 101">
            <a:extLst>
              <a:ext uri="{FF2B5EF4-FFF2-40B4-BE49-F238E27FC236}">
                <a16:creationId xmlns:a16="http://schemas.microsoft.com/office/drawing/2014/main" id="{5EE0A523-DE82-FF2D-EC12-BFEA7957FE70}"/>
              </a:ext>
            </a:extLst>
          </p:cNvPr>
          <p:cNvSpPr/>
          <p:nvPr/>
        </p:nvSpPr>
        <p:spPr>
          <a:xfrm>
            <a:off x="243197" y="4182221"/>
            <a:ext cx="747820" cy="393820"/>
          </a:xfrm>
          <a:prstGeom prst="rect">
            <a:avLst/>
          </a:prstGeom>
          <a:noFill/>
          <a:ln w="12700" cap="flat" cmpd="sng" algn="ctr">
            <a:noFill/>
            <a:prstDash val="solid"/>
          </a:ln>
          <a:effectLst/>
        </p:spPr>
        <p:txBody>
          <a:bodyPr rot="0" spcFirstLastPara="0" vertOverflow="overflow" horzOverflow="overflow" vert="horz" wrap="square" lIns="96000" tIns="96000" rIns="96000" bIns="96000" numCol="1" spcCol="0" rtlCol="0" fromWordArt="0" anchor="ctr" anchorCtr="0" forceAA="0" compatLnSpc="1">
            <a:prstTxWarp prst="textNoShape">
              <a:avLst/>
            </a:prstTxWarp>
            <a:noAutofit/>
          </a:bodyPr>
          <a:lstStyle/>
          <a:p>
            <a:pPr algn="ctr" defTabSz="1219140" eaLnBrk="1" fontAlgn="auto" hangingPunct="1">
              <a:spcBef>
                <a:spcPts val="0"/>
              </a:spcBef>
              <a:spcAft>
                <a:spcPts val="0"/>
              </a:spcAft>
              <a:defRPr/>
            </a:pPr>
            <a:r>
              <a:rPr lang="en-US" sz="1067" kern="0" dirty="0" err="1">
                <a:solidFill>
                  <a:srgbClr val="124191"/>
                </a:solidFill>
                <a:latin typeface="Nokia Pure Text Light"/>
                <a:cs typeface="+mn-cs"/>
              </a:rPr>
              <a:t>eMBB</a:t>
            </a:r>
            <a:endParaRPr lang="en-US" sz="1067" kern="0" dirty="0">
              <a:solidFill>
                <a:srgbClr val="124191"/>
              </a:solidFill>
              <a:latin typeface="Nokia Pure Text Light"/>
              <a:cs typeface="+mn-cs"/>
            </a:endParaRPr>
          </a:p>
        </p:txBody>
      </p:sp>
      <p:sp>
        <p:nvSpPr>
          <p:cNvPr id="103" name="Rectangle 102">
            <a:extLst>
              <a:ext uri="{FF2B5EF4-FFF2-40B4-BE49-F238E27FC236}">
                <a16:creationId xmlns:a16="http://schemas.microsoft.com/office/drawing/2014/main" id="{BE38E52B-873B-0FB0-870A-3B6228F0D3C7}"/>
              </a:ext>
            </a:extLst>
          </p:cNvPr>
          <p:cNvSpPr/>
          <p:nvPr/>
        </p:nvSpPr>
        <p:spPr>
          <a:xfrm>
            <a:off x="270537" y="4000894"/>
            <a:ext cx="747820" cy="393820"/>
          </a:xfrm>
          <a:prstGeom prst="rect">
            <a:avLst/>
          </a:prstGeom>
          <a:noFill/>
          <a:ln w="12700" cap="flat" cmpd="sng" algn="ctr">
            <a:noFill/>
            <a:prstDash val="solid"/>
          </a:ln>
          <a:effectLst/>
        </p:spPr>
        <p:txBody>
          <a:bodyPr rot="0" spcFirstLastPara="0" vertOverflow="overflow" horzOverflow="overflow" vert="horz" wrap="square" lIns="96000" tIns="96000" rIns="96000" bIns="96000" numCol="1" spcCol="0" rtlCol="0" fromWordArt="0" anchor="ctr" anchorCtr="0" forceAA="0" compatLnSpc="1">
            <a:prstTxWarp prst="textNoShape">
              <a:avLst/>
            </a:prstTxWarp>
            <a:noAutofit/>
          </a:bodyPr>
          <a:lstStyle/>
          <a:p>
            <a:pPr algn="ctr" defTabSz="1219140" eaLnBrk="1" fontAlgn="auto" hangingPunct="1">
              <a:spcBef>
                <a:spcPts val="0"/>
              </a:spcBef>
              <a:spcAft>
                <a:spcPts val="0"/>
              </a:spcAft>
              <a:defRPr/>
            </a:pPr>
            <a:r>
              <a:rPr lang="en-US" sz="1067" kern="0" dirty="0" err="1">
                <a:solidFill>
                  <a:srgbClr val="124191"/>
                </a:solidFill>
                <a:latin typeface="Nokia Pure Text Light"/>
                <a:cs typeface="+mn-cs"/>
              </a:rPr>
              <a:t>mIoT</a:t>
            </a:r>
            <a:endParaRPr lang="en-US" sz="1067" kern="0" dirty="0">
              <a:solidFill>
                <a:srgbClr val="124191"/>
              </a:solidFill>
              <a:latin typeface="Nokia Pure Text Light"/>
              <a:cs typeface="+mn-cs"/>
            </a:endParaRPr>
          </a:p>
        </p:txBody>
      </p:sp>
      <p:sp>
        <p:nvSpPr>
          <p:cNvPr id="104" name="TextBox 103">
            <a:extLst>
              <a:ext uri="{FF2B5EF4-FFF2-40B4-BE49-F238E27FC236}">
                <a16:creationId xmlns:a16="http://schemas.microsoft.com/office/drawing/2014/main" id="{3A82887F-8BFF-58DA-CDC1-2073C8440988}"/>
              </a:ext>
            </a:extLst>
          </p:cNvPr>
          <p:cNvSpPr txBox="1"/>
          <p:nvPr/>
        </p:nvSpPr>
        <p:spPr>
          <a:xfrm>
            <a:off x="3548022" y="2406459"/>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N2</a:t>
            </a:r>
          </a:p>
        </p:txBody>
      </p:sp>
      <p:sp>
        <p:nvSpPr>
          <p:cNvPr id="105" name="TextBox 104">
            <a:extLst>
              <a:ext uri="{FF2B5EF4-FFF2-40B4-BE49-F238E27FC236}">
                <a16:creationId xmlns:a16="http://schemas.microsoft.com/office/drawing/2014/main" id="{9A99BD22-9BAD-A189-2475-23892D806FC8}"/>
              </a:ext>
            </a:extLst>
          </p:cNvPr>
          <p:cNvSpPr txBox="1"/>
          <p:nvPr/>
        </p:nvSpPr>
        <p:spPr>
          <a:xfrm>
            <a:off x="3547677" y="3859357"/>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N2</a:t>
            </a:r>
          </a:p>
        </p:txBody>
      </p:sp>
      <p:sp>
        <p:nvSpPr>
          <p:cNvPr id="106" name="TextBox 105">
            <a:extLst>
              <a:ext uri="{FF2B5EF4-FFF2-40B4-BE49-F238E27FC236}">
                <a16:creationId xmlns:a16="http://schemas.microsoft.com/office/drawing/2014/main" id="{8D954AF2-7701-7587-1DC9-5FFED1A8F8E0}"/>
              </a:ext>
            </a:extLst>
          </p:cNvPr>
          <p:cNvSpPr txBox="1"/>
          <p:nvPr/>
        </p:nvSpPr>
        <p:spPr>
          <a:xfrm>
            <a:off x="3556730" y="2875306"/>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N3</a:t>
            </a:r>
          </a:p>
        </p:txBody>
      </p:sp>
      <p:sp>
        <p:nvSpPr>
          <p:cNvPr id="107" name="TextBox 106">
            <a:extLst>
              <a:ext uri="{FF2B5EF4-FFF2-40B4-BE49-F238E27FC236}">
                <a16:creationId xmlns:a16="http://schemas.microsoft.com/office/drawing/2014/main" id="{0133584B-D733-B171-A426-F2311105454E}"/>
              </a:ext>
            </a:extLst>
          </p:cNvPr>
          <p:cNvSpPr txBox="1"/>
          <p:nvPr/>
        </p:nvSpPr>
        <p:spPr>
          <a:xfrm>
            <a:off x="3556730" y="4362646"/>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N3</a:t>
            </a:r>
          </a:p>
        </p:txBody>
      </p:sp>
      <p:sp>
        <p:nvSpPr>
          <p:cNvPr id="108" name="TextBox 107">
            <a:extLst>
              <a:ext uri="{FF2B5EF4-FFF2-40B4-BE49-F238E27FC236}">
                <a16:creationId xmlns:a16="http://schemas.microsoft.com/office/drawing/2014/main" id="{5867B45C-CC0B-FDAB-8B24-F20DF6A20A7C}"/>
              </a:ext>
            </a:extLst>
          </p:cNvPr>
          <p:cNvSpPr txBox="1"/>
          <p:nvPr/>
        </p:nvSpPr>
        <p:spPr>
          <a:xfrm>
            <a:off x="3598877" y="4836481"/>
            <a:ext cx="328934" cy="215444"/>
          </a:xfrm>
          <a:prstGeom prst="rect">
            <a:avLst/>
          </a:prstGeom>
          <a:noFill/>
        </p:spPr>
        <p:txBody>
          <a:bodyPr wrap="square" rtlCol="0">
            <a:spAutoFit/>
          </a:bodyPr>
          <a:lstStyle/>
          <a:p>
            <a:pPr defTabSz="914378" eaLnBrk="1" fontAlgn="auto" hangingPunct="1">
              <a:spcBef>
                <a:spcPts val="0"/>
              </a:spcBef>
              <a:spcAft>
                <a:spcPts val="0"/>
              </a:spcAft>
              <a:defRPr/>
            </a:pPr>
            <a:r>
              <a:rPr lang="en-US" sz="800" b="1" kern="0" dirty="0">
                <a:solidFill>
                  <a:srgbClr val="124191"/>
                </a:solidFill>
                <a:latin typeface="Nokia Pure Text Light"/>
                <a:cs typeface="+mn-cs"/>
              </a:rPr>
              <a:t>N3</a:t>
            </a:r>
          </a:p>
        </p:txBody>
      </p:sp>
      <p:sp>
        <p:nvSpPr>
          <p:cNvPr id="127" name="Rectangle 126">
            <a:extLst>
              <a:ext uri="{FF2B5EF4-FFF2-40B4-BE49-F238E27FC236}">
                <a16:creationId xmlns:a16="http://schemas.microsoft.com/office/drawing/2014/main" id="{4C8724ED-38D9-D0F5-0EAE-51FA0B34DD3F}"/>
              </a:ext>
            </a:extLst>
          </p:cNvPr>
          <p:cNvSpPr/>
          <p:nvPr/>
        </p:nvSpPr>
        <p:spPr>
          <a:xfrm>
            <a:off x="6288555" y="3392770"/>
            <a:ext cx="531280" cy="276032"/>
          </a:xfrm>
          <a:prstGeom prst="rect">
            <a:avLst/>
          </a:prstGeom>
          <a:solidFill>
            <a:schemeClr val="bg2"/>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NSSF</a:t>
            </a:r>
          </a:p>
        </p:txBody>
      </p:sp>
      <p:cxnSp>
        <p:nvCxnSpPr>
          <p:cNvPr id="128" name="Connector: Elbow 127">
            <a:extLst>
              <a:ext uri="{FF2B5EF4-FFF2-40B4-BE49-F238E27FC236}">
                <a16:creationId xmlns:a16="http://schemas.microsoft.com/office/drawing/2014/main" id="{B8FDB523-D737-50EB-0130-C1DD72F6DC27}"/>
              </a:ext>
            </a:extLst>
          </p:cNvPr>
          <p:cNvCxnSpPr>
            <a:cxnSpLocks/>
            <a:endCxn id="127" idx="1"/>
          </p:cNvCxnSpPr>
          <p:nvPr/>
        </p:nvCxnSpPr>
        <p:spPr>
          <a:xfrm flipV="1">
            <a:off x="5203016" y="3530786"/>
            <a:ext cx="1085539" cy="328571"/>
          </a:xfrm>
          <a:prstGeom prst="bentConnector3">
            <a:avLst>
              <a:gd name="adj1" fmla="val 991"/>
            </a:avLst>
          </a:prstGeom>
          <a:noFill/>
          <a:ln w="19050" cap="flat" cmpd="sng" algn="ctr">
            <a:solidFill>
              <a:srgbClr val="7030A0"/>
            </a:solidFill>
            <a:prstDash val="sysDash"/>
          </a:ln>
          <a:effectLst/>
        </p:spPr>
      </p:cxnSp>
      <p:cxnSp>
        <p:nvCxnSpPr>
          <p:cNvPr id="129" name="Connector: Elbow 128">
            <a:extLst>
              <a:ext uri="{FF2B5EF4-FFF2-40B4-BE49-F238E27FC236}">
                <a16:creationId xmlns:a16="http://schemas.microsoft.com/office/drawing/2014/main" id="{01EBD66F-0DF1-C536-5EF9-20551C19BAB0}"/>
              </a:ext>
            </a:extLst>
          </p:cNvPr>
          <p:cNvCxnSpPr>
            <a:cxnSpLocks/>
            <a:stCxn id="70" idx="0"/>
          </p:cNvCxnSpPr>
          <p:nvPr/>
        </p:nvCxnSpPr>
        <p:spPr>
          <a:xfrm rot="16200000" flipH="1">
            <a:off x="5493183" y="2157399"/>
            <a:ext cx="1036557" cy="1641901"/>
          </a:xfrm>
          <a:prstGeom prst="bentConnector4">
            <a:avLst>
              <a:gd name="adj1" fmla="val -22054"/>
              <a:gd name="adj2" fmla="val 113781"/>
            </a:avLst>
          </a:prstGeom>
          <a:noFill/>
          <a:ln w="19050" cap="flat" cmpd="sng" algn="ctr">
            <a:solidFill>
              <a:srgbClr val="00B0F0"/>
            </a:solidFill>
            <a:prstDash val="sysDash"/>
          </a:ln>
          <a:effectLst/>
        </p:spPr>
      </p:cxnSp>
      <p:sp>
        <p:nvSpPr>
          <p:cNvPr id="134" name="Speech Bubble: Rectangle with Corners Rounded 133">
            <a:extLst>
              <a:ext uri="{FF2B5EF4-FFF2-40B4-BE49-F238E27FC236}">
                <a16:creationId xmlns:a16="http://schemas.microsoft.com/office/drawing/2014/main" id="{CD8434C6-AC3F-2FB7-40B4-5C4E3182CD75}"/>
              </a:ext>
            </a:extLst>
          </p:cNvPr>
          <p:cNvSpPr/>
          <p:nvPr/>
        </p:nvSpPr>
        <p:spPr>
          <a:xfrm>
            <a:off x="3013741" y="5120546"/>
            <a:ext cx="1567495" cy="1213751"/>
          </a:xfrm>
          <a:prstGeom prst="wedgeRoundRectCallout">
            <a:avLst>
              <a:gd name="adj1" fmla="val 64298"/>
              <a:gd name="adj2" fmla="val -122325"/>
              <a:gd name="adj3" fmla="val 16667"/>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300"/>
              </a:spcAft>
              <a:buClrTx/>
              <a:buSzPct val="100000"/>
              <a:buFontTx/>
              <a:buNone/>
              <a:tabLst/>
              <a:defRPr/>
            </a:pPr>
            <a:r>
              <a:rPr kumimoji="0" lang="en-US" sz="1200" b="0" i="0" u="none" strike="noStrike" kern="0" cap="none" spc="0" normalizeH="0" baseline="0" noProof="0" dirty="0">
                <a:ln>
                  <a:noFill/>
                </a:ln>
                <a:solidFill>
                  <a:srgbClr val="FF0000"/>
                </a:solidFill>
                <a:effectLst/>
                <a:uLnTx/>
                <a:uFillTx/>
                <a:latin typeface="Nokia Pure Text Light"/>
                <a:ea typeface="+mn-ea"/>
                <a:cs typeface="+mn-cs"/>
              </a:rPr>
              <a:t>Resource isolation</a:t>
            </a:r>
          </a:p>
          <a:p>
            <a:pPr marL="0" marR="0" lvl="0" indent="0" defTabSz="914400" eaLnBrk="1" fontAlgn="auto" latinLnBrk="0" hangingPunct="1">
              <a:lnSpc>
                <a:spcPct val="100000"/>
              </a:lnSpc>
              <a:spcBef>
                <a:spcPts val="0"/>
              </a:spcBef>
              <a:spcAft>
                <a:spcPts val="300"/>
              </a:spcAft>
              <a:buClrTx/>
              <a:buSzPct val="100000"/>
              <a:buFontTx/>
              <a:buNone/>
              <a:tabLst/>
              <a:defRPr/>
            </a:pPr>
            <a:endParaRPr kumimoji="0" lang="en-US" sz="1200" b="0" i="0" u="none" strike="noStrike" kern="0" cap="none" spc="0" normalizeH="0" baseline="0" noProof="0" dirty="0">
              <a:ln>
                <a:noFill/>
              </a:ln>
              <a:solidFill>
                <a:srgbClr val="FF0000"/>
              </a:solidFill>
              <a:effectLst/>
              <a:uLnTx/>
              <a:uFillTx/>
              <a:latin typeface="Nokia Pure Text Light"/>
              <a:ea typeface="+mn-ea"/>
              <a:cs typeface="+mn-cs"/>
            </a:endParaRPr>
          </a:p>
        </p:txBody>
      </p:sp>
      <p:pic>
        <p:nvPicPr>
          <p:cNvPr id="135" name="Picture 134">
            <a:extLst>
              <a:ext uri="{FF2B5EF4-FFF2-40B4-BE49-F238E27FC236}">
                <a16:creationId xmlns:a16="http://schemas.microsoft.com/office/drawing/2014/main" id="{23F512FA-7D16-D230-D19C-BB558434B91C}"/>
              </a:ext>
            </a:extLst>
          </p:cNvPr>
          <p:cNvPicPr>
            <a:picLocks noChangeAspect="1"/>
          </p:cNvPicPr>
          <p:nvPr/>
        </p:nvPicPr>
        <p:blipFill>
          <a:blip r:embed="rId2"/>
          <a:stretch>
            <a:fillRect/>
          </a:stretch>
        </p:blipFill>
        <p:spPr>
          <a:xfrm>
            <a:off x="3184810" y="5632776"/>
            <a:ext cx="1225355" cy="477385"/>
          </a:xfrm>
          <a:prstGeom prst="rect">
            <a:avLst/>
          </a:prstGeom>
        </p:spPr>
      </p:pic>
      <p:sp>
        <p:nvSpPr>
          <p:cNvPr id="136" name="Right Triangle 135">
            <a:extLst>
              <a:ext uri="{FF2B5EF4-FFF2-40B4-BE49-F238E27FC236}">
                <a16:creationId xmlns:a16="http://schemas.microsoft.com/office/drawing/2014/main" id="{B3B05497-4C24-B7D7-27C5-A8CA40197EA9}"/>
              </a:ext>
            </a:extLst>
          </p:cNvPr>
          <p:cNvSpPr/>
          <p:nvPr/>
        </p:nvSpPr>
        <p:spPr>
          <a:xfrm rot="10800000">
            <a:off x="2015378" y="5220872"/>
            <a:ext cx="1012648" cy="267575"/>
          </a:xfrm>
          <a:prstGeom prst="rtTriangle">
            <a:avLst/>
          </a:prstGeom>
          <a:solidFill>
            <a:srgbClr val="CCCCCC"/>
          </a:solidFill>
          <a:ln w="12700" cap="flat" cmpd="sng" algn="ctr">
            <a:noFill/>
            <a:prstDash val="solid"/>
            <a:miter lim="800000"/>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eaLnBrk="1" fontAlgn="auto" hangingPunct="1">
              <a:spcBef>
                <a:spcPts val="0"/>
              </a:spcBef>
              <a:spcAft>
                <a:spcPts val="300"/>
              </a:spcAft>
              <a:buSzPct val="100000"/>
            </a:pPr>
            <a:endParaRPr lang="en-US" sz="1200" kern="0">
              <a:solidFill>
                <a:srgbClr val="FF0000"/>
              </a:solidFill>
              <a:latin typeface="Nokia Pure Text Light"/>
            </a:endParaRPr>
          </a:p>
        </p:txBody>
      </p:sp>
      <p:cxnSp>
        <p:nvCxnSpPr>
          <p:cNvPr id="138" name="Straight Connector 137">
            <a:extLst>
              <a:ext uri="{FF2B5EF4-FFF2-40B4-BE49-F238E27FC236}">
                <a16:creationId xmlns:a16="http://schemas.microsoft.com/office/drawing/2014/main" id="{2AC9F716-E407-F4B0-1691-32DE009A8468}"/>
              </a:ext>
            </a:extLst>
          </p:cNvPr>
          <p:cNvCxnSpPr>
            <a:cxnSpLocks/>
            <a:stCxn id="64" idx="3"/>
            <a:endCxn id="139" idx="2"/>
          </p:cNvCxnSpPr>
          <p:nvPr/>
        </p:nvCxnSpPr>
        <p:spPr>
          <a:xfrm>
            <a:off x="6853359" y="3069600"/>
            <a:ext cx="485650" cy="0"/>
          </a:xfrm>
          <a:prstGeom prst="line">
            <a:avLst/>
          </a:prstGeom>
          <a:noFill/>
          <a:ln w="19050" cap="flat" cmpd="sng" algn="ctr">
            <a:solidFill>
              <a:srgbClr val="00B0F0"/>
            </a:solidFill>
            <a:prstDash val="solid"/>
          </a:ln>
          <a:effectLst/>
        </p:spPr>
      </p:cxnSp>
      <p:sp>
        <p:nvSpPr>
          <p:cNvPr id="139" name="Oval 138">
            <a:extLst>
              <a:ext uri="{FF2B5EF4-FFF2-40B4-BE49-F238E27FC236}">
                <a16:creationId xmlns:a16="http://schemas.microsoft.com/office/drawing/2014/main" id="{89704184-3EB4-94D4-65F1-FA7846F54A2E}"/>
              </a:ext>
            </a:extLst>
          </p:cNvPr>
          <p:cNvSpPr/>
          <p:nvPr/>
        </p:nvSpPr>
        <p:spPr>
          <a:xfrm>
            <a:off x="7339009" y="2951796"/>
            <a:ext cx="441570" cy="235607"/>
          </a:xfrm>
          <a:prstGeom prst="ellipse">
            <a:avLst/>
          </a:prstGeom>
          <a:solidFill>
            <a:srgbClr val="FFFFFF">
              <a:lumMod val="95000"/>
            </a:srgbClr>
          </a:solidFill>
          <a:ln w="19050" cap="flat" cmpd="sng" algn="ctr">
            <a:solidFill>
              <a:srgbClr val="124191">
                <a:lumMod val="60000"/>
                <a:lumOff val="40000"/>
              </a:srgbClr>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40" name="Rectangle 139">
            <a:extLst>
              <a:ext uri="{FF2B5EF4-FFF2-40B4-BE49-F238E27FC236}">
                <a16:creationId xmlns:a16="http://schemas.microsoft.com/office/drawing/2014/main" id="{A6CB84CA-2B35-9DF1-5444-9CC2F2A6F208}"/>
              </a:ext>
            </a:extLst>
          </p:cNvPr>
          <p:cNvSpPr/>
          <p:nvPr/>
        </p:nvSpPr>
        <p:spPr>
          <a:xfrm>
            <a:off x="7280805" y="2943152"/>
            <a:ext cx="560865" cy="295365"/>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800" kern="0" dirty="0" err="1">
                <a:solidFill>
                  <a:srgbClr val="124191"/>
                </a:solidFill>
                <a:latin typeface="Nokia Pure Text Light"/>
                <a:cs typeface="+mn-cs"/>
              </a:rPr>
              <a:t>uRLLC</a:t>
            </a:r>
            <a:endParaRPr lang="en-US" sz="800" kern="0" dirty="0">
              <a:solidFill>
                <a:srgbClr val="124191"/>
              </a:solidFill>
              <a:latin typeface="Nokia Pure Text Light"/>
              <a:cs typeface="+mn-cs"/>
            </a:endParaRPr>
          </a:p>
        </p:txBody>
      </p:sp>
      <p:cxnSp>
        <p:nvCxnSpPr>
          <p:cNvPr id="141" name="Straight Connector 140">
            <a:extLst>
              <a:ext uri="{FF2B5EF4-FFF2-40B4-BE49-F238E27FC236}">
                <a16:creationId xmlns:a16="http://schemas.microsoft.com/office/drawing/2014/main" id="{5BB7522A-B0D7-F732-55E0-8FF202152C5E}"/>
              </a:ext>
            </a:extLst>
          </p:cNvPr>
          <p:cNvCxnSpPr>
            <a:cxnSpLocks/>
            <a:stCxn id="67" idx="3"/>
            <a:endCxn id="142" idx="2"/>
          </p:cNvCxnSpPr>
          <p:nvPr/>
        </p:nvCxnSpPr>
        <p:spPr>
          <a:xfrm>
            <a:off x="6855621" y="4544489"/>
            <a:ext cx="559299" cy="10137"/>
          </a:xfrm>
          <a:prstGeom prst="line">
            <a:avLst/>
          </a:prstGeom>
          <a:noFill/>
          <a:ln w="19050" cap="flat" cmpd="sng" algn="ctr">
            <a:solidFill>
              <a:srgbClr val="7030A0"/>
            </a:solidFill>
            <a:prstDash val="solid"/>
          </a:ln>
          <a:effectLst/>
        </p:spPr>
      </p:cxnSp>
      <p:sp>
        <p:nvSpPr>
          <p:cNvPr id="142" name="Oval 141">
            <a:extLst>
              <a:ext uri="{FF2B5EF4-FFF2-40B4-BE49-F238E27FC236}">
                <a16:creationId xmlns:a16="http://schemas.microsoft.com/office/drawing/2014/main" id="{1CCD1AC9-8E8D-B5A7-0615-44907DA46653}"/>
              </a:ext>
            </a:extLst>
          </p:cNvPr>
          <p:cNvSpPr/>
          <p:nvPr/>
        </p:nvSpPr>
        <p:spPr>
          <a:xfrm>
            <a:off x="7414920" y="4436822"/>
            <a:ext cx="463487" cy="235607"/>
          </a:xfrm>
          <a:prstGeom prst="ellipse">
            <a:avLst/>
          </a:prstGeom>
          <a:solidFill>
            <a:srgbClr val="FFFFFF">
              <a:lumMod val="95000"/>
            </a:srgbClr>
          </a:solidFill>
          <a:ln w="19050" cap="flat" cmpd="sng" algn="ctr">
            <a:solidFill>
              <a:srgbClr val="7030A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43" name="Rectangle 142">
            <a:extLst>
              <a:ext uri="{FF2B5EF4-FFF2-40B4-BE49-F238E27FC236}">
                <a16:creationId xmlns:a16="http://schemas.microsoft.com/office/drawing/2014/main" id="{E4563AC3-E570-B8AD-42D5-0534FC90CC02}"/>
              </a:ext>
            </a:extLst>
          </p:cNvPr>
          <p:cNvSpPr/>
          <p:nvPr/>
        </p:nvSpPr>
        <p:spPr>
          <a:xfrm>
            <a:off x="7391593" y="4416264"/>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mIoT</a:t>
            </a:r>
            <a:endParaRPr lang="en-US" sz="900" kern="0" dirty="0">
              <a:solidFill>
                <a:srgbClr val="124191"/>
              </a:solidFill>
              <a:latin typeface="Nokia Pure Text Light"/>
              <a:cs typeface="+mn-cs"/>
            </a:endParaRPr>
          </a:p>
        </p:txBody>
      </p:sp>
      <p:cxnSp>
        <p:nvCxnSpPr>
          <p:cNvPr id="144" name="Straight Connector 143">
            <a:extLst>
              <a:ext uri="{FF2B5EF4-FFF2-40B4-BE49-F238E27FC236}">
                <a16:creationId xmlns:a16="http://schemas.microsoft.com/office/drawing/2014/main" id="{BAAD7B53-C70A-5374-446D-3BA2CFCADB50}"/>
              </a:ext>
            </a:extLst>
          </p:cNvPr>
          <p:cNvCxnSpPr>
            <a:cxnSpLocks/>
            <a:stCxn id="99" idx="3"/>
            <a:endCxn id="145" idx="2"/>
          </p:cNvCxnSpPr>
          <p:nvPr/>
        </p:nvCxnSpPr>
        <p:spPr>
          <a:xfrm>
            <a:off x="6853359" y="5027876"/>
            <a:ext cx="578178" cy="24049"/>
          </a:xfrm>
          <a:prstGeom prst="line">
            <a:avLst/>
          </a:prstGeom>
          <a:noFill/>
          <a:ln w="19050" cap="flat" cmpd="sng" algn="ctr">
            <a:solidFill>
              <a:srgbClr val="FFC000"/>
            </a:solidFill>
            <a:prstDash val="solid"/>
          </a:ln>
          <a:effectLst/>
        </p:spPr>
      </p:cxnSp>
      <p:sp>
        <p:nvSpPr>
          <p:cNvPr id="145" name="Oval 144">
            <a:extLst>
              <a:ext uri="{FF2B5EF4-FFF2-40B4-BE49-F238E27FC236}">
                <a16:creationId xmlns:a16="http://schemas.microsoft.com/office/drawing/2014/main" id="{A389D3BB-9068-513C-1271-32C2D82D713C}"/>
              </a:ext>
            </a:extLst>
          </p:cNvPr>
          <p:cNvSpPr/>
          <p:nvPr/>
        </p:nvSpPr>
        <p:spPr>
          <a:xfrm>
            <a:off x="7431537" y="4934121"/>
            <a:ext cx="463487" cy="235607"/>
          </a:xfrm>
          <a:prstGeom prst="ellipse">
            <a:avLst/>
          </a:prstGeom>
          <a:solidFill>
            <a:srgbClr val="FFFFFF">
              <a:lumMod val="95000"/>
            </a:srgbClr>
          </a:solidFill>
          <a:ln w="19050" cap="flat" cmpd="sng" algn="ctr">
            <a:solidFill>
              <a:srgbClr val="FFC00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46" name="Rectangle 145">
            <a:extLst>
              <a:ext uri="{FF2B5EF4-FFF2-40B4-BE49-F238E27FC236}">
                <a16:creationId xmlns:a16="http://schemas.microsoft.com/office/drawing/2014/main" id="{43545039-8409-9778-DCA7-6A091B1AD6AD}"/>
              </a:ext>
            </a:extLst>
          </p:cNvPr>
          <p:cNvSpPr/>
          <p:nvPr/>
        </p:nvSpPr>
        <p:spPr>
          <a:xfrm>
            <a:off x="7391593" y="4911222"/>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eMBB</a:t>
            </a:r>
            <a:endParaRPr lang="en-US" sz="900" kern="0" dirty="0">
              <a:solidFill>
                <a:srgbClr val="124191"/>
              </a:solidFill>
              <a:latin typeface="Nokia Pure Text Light"/>
              <a:cs typeface="+mn-cs"/>
            </a:endParaRPr>
          </a:p>
        </p:txBody>
      </p:sp>
      <p:sp>
        <p:nvSpPr>
          <p:cNvPr id="147" name="TextBox 146">
            <a:extLst>
              <a:ext uri="{FF2B5EF4-FFF2-40B4-BE49-F238E27FC236}">
                <a16:creationId xmlns:a16="http://schemas.microsoft.com/office/drawing/2014/main" id="{455E2E47-EB28-C7BC-6C3F-D510C22DFBFC}"/>
              </a:ext>
            </a:extLst>
          </p:cNvPr>
          <p:cNvSpPr txBox="1"/>
          <p:nvPr/>
        </p:nvSpPr>
        <p:spPr>
          <a:xfrm>
            <a:off x="7182639" y="2675826"/>
            <a:ext cx="995508" cy="246221"/>
          </a:xfrm>
          <a:prstGeom prst="rect">
            <a:avLst/>
          </a:prstGeom>
          <a:noFill/>
          <a:ln>
            <a:noFill/>
          </a:ln>
        </p:spPr>
        <p:txBody>
          <a:bodyPr wrap="square">
            <a:spAutoFit/>
          </a:bodyPr>
          <a:lstStyle/>
          <a:p>
            <a:pPr eaLnBrk="1" fontAlgn="auto" hangingPunct="1">
              <a:spcBef>
                <a:spcPts val="0"/>
              </a:spcBef>
              <a:spcAft>
                <a:spcPts val="0"/>
              </a:spcAft>
            </a:pPr>
            <a:r>
              <a:rPr lang="en-US" altLang="zh-CN" sz="1000" kern="0" dirty="0">
                <a:solidFill>
                  <a:srgbClr val="124191"/>
                </a:solidFill>
                <a:latin typeface="Nokia Pure Headline Light"/>
              </a:rPr>
              <a:t>Enterprise A</a:t>
            </a:r>
            <a:endParaRPr lang="en-US" sz="1000" dirty="0">
              <a:solidFill>
                <a:srgbClr val="CCCCCC"/>
              </a:solidFill>
              <a:latin typeface="Nokia Pure Text Light"/>
              <a:cs typeface="+mn-cs"/>
            </a:endParaRPr>
          </a:p>
        </p:txBody>
      </p:sp>
      <p:sp>
        <p:nvSpPr>
          <p:cNvPr id="148" name="TextBox 147">
            <a:extLst>
              <a:ext uri="{FF2B5EF4-FFF2-40B4-BE49-F238E27FC236}">
                <a16:creationId xmlns:a16="http://schemas.microsoft.com/office/drawing/2014/main" id="{73C8453A-B57E-6F8D-2738-A5834EC26A33}"/>
              </a:ext>
            </a:extLst>
          </p:cNvPr>
          <p:cNvSpPr txBox="1"/>
          <p:nvPr/>
        </p:nvSpPr>
        <p:spPr>
          <a:xfrm>
            <a:off x="7253930" y="4214436"/>
            <a:ext cx="995508" cy="246221"/>
          </a:xfrm>
          <a:prstGeom prst="rect">
            <a:avLst/>
          </a:prstGeom>
          <a:noFill/>
          <a:ln>
            <a:noFill/>
          </a:ln>
        </p:spPr>
        <p:txBody>
          <a:bodyPr wrap="square">
            <a:spAutoFit/>
          </a:bodyPr>
          <a:lstStyle/>
          <a:p>
            <a:pPr eaLnBrk="1" fontAlgn="auto" hangingPunct="1">
              <a:spcBef>
                <a:spcPts val="0"/>
              </a:spcBef>
              <a:spcAft>
                <a:spcPts val="0"/>
              </a:spcAft>
            </a:pPr>
            <a:r>
              <a:rPr lang="en-US" altLang="zh-CN" sz="1000" kern="0" dirty="0">
                <a:solidFill>
                  <a:srgbClr val="124191"/>
                </a:solidFill>
                <a:latin typeface="Nokia Pure Headline Light"/>
              </a:rPr>
              <a:t>Enterprise B</a:t>
            </a:r>
            <a:endParaRPr lang="en-US" sz="1000" dirty="0">
              <a:solidFill>
                <a:srgbClr val="CCCCCC"/>
              </a:solidFill>
              <a:latin typeface="Nokia Pure Text Light"/>
              <a:cs typeface="+mn-cs"/>
            </a:endParaRPr>
          </a:p>
        </p:txBody>
      </p:sp>
      <p:sp>
        <p:nvSpPr>
          <p:cNvPr id="159" name="Title 1">
            <a:extLst>
              <a:ext uri="{FF2B5EF4-FFF2-40B4-BE49-F238E27FC236}">
                <a16:creationId xmlns:a16="http://schemas.microsoft.com/office/drawing/2014/main" id="{21858DE5-53D9-AA69-AF19-A43DBC8D763B}"/>
              </a:ext>
            </a:extLst>
          </p:cNvPr>
          <p:cNvSpPr>
            <a:spLocks noGrp="1"/>
          </p:cNvSpPr>
          <p:nvPr>
            <p:ph type="title"/>
          </p:nvPr>
        </p:nvSpPr>
        <p:spPr>
          <a:xfrm>
            <a:off x="428334" y="336024"/>
            <a:ext cx="9529598" cy="1325563"/>
          </a:xfrm>
        </p:spPr>
        <p:txBody>
          <a:bodyPr/>
          <a:lstStyle/>
          <a:p>
            <a:r>
              <a:rPr lang="en-IN" sz="3600" dirty="0"/>
              <a:t>Expected network resource selection and traffic routing with proper isolation </a:t>
            </a:r>
          </a:p>
        </p:txBody>
      </p:sp>
      <p:sp>
        <p:nvSpPr>
          <p:cNvPr id="160" name="Content Placeholder 2">
            <a:extLst>
              <a:ext uri="{FF2B5EF4-FFF2-40B4-BE49-F238E27FC236}">
                <a16:creationId xmlns:a16="http://schemas.microsoft.com/office/drawing/2014/main" id="{7EDFBE1D-0AAC-C565-DF09-0F3208FFF9F7}"/>
              </a:ext>
            </a:extLst>
          </p:cNvPr>
          <p:cNvSpPr>
            <a:spLocks noGrp="1"/>
          </p:cNvSpPr>
          <p:nvPr>
            <p:ph idx="1"/>
          </p:nvPr>
        </p:nvSpPr>
        <p:spPr>
          <a:xfrm>
            <a:off x="8164178" y="1782018"/>
            <a:ext cx="3540141" cy="4552279"/>
          </a:xfrm>
        </p:spPr>
        <p:txBody>
          <a:bodyPr/>
          <a:lstStyle/>
          <a:p>
            <a:r>
              <a:rPr lang="en-US" sz="1800" dirty="0"/>
              <a:t>UE camps on cell supporting specific slice(s).</a:t>
            </a:r>
          </a:p>
          <a:p>
            <a:r>
              <a:rPr lang="en-US" sz="1800" dirty="0" err="1"/>
              <a:t>gNB</a:t>
            </a:r>
            <a:r>
              <a:rPr lang="en-US" sz="1800" dirty="0"/>
              <a:t> communicates to AMF supporting specific slices.</a:t>
            </a:r>
          </a:p>
          <a:p>
            <a:r>
              <a:rPr lang="en-US" sz="1800" dirty="0"/>
              <a:t>CP NFs in 5GC communicate with other NFs within specific slice(s).</a:t>
            </a:r>
          </a:p>
          <a:p>
            <a:r>
              <a:rPr lang="en-US" sz="1800" dirty="0"/>
              <a:t>Dedicated SMF may be selected for PDU session of specific slice(s)</a:t>
            </a:r>
          </a:p>
          <a:p>
            <a:r>
              <a:rPr lang="en-US" sz="1800" dirty="0"/>
              <a:t>Dedicated UPF may be selected for transmission of UP traffic </a:t>
            </a:r>
            <a:r>
              <a:rPr lang="en-US" altLang="zh-CN" sz="1800" dirty="0"/>
              <a:t>of specific slice(s)</a:t>
            </a:r>
            <a:r>
              <a:rPr lang="en-US" sz="1800" dirty="0"/>
              <a:t>. </a:t>
            </a:r>
          </a:p>
          <a:p>
            <a:r>
              <a:rPr lang="en-US" sz="1800" dirty="0"/>
              <a:t>No communication/interaction between NFs which should be isolated from each other.</a:t>
            </a:r>
          </a:p>
          <a:p>
            <a:endParaRPr lang="en-US" sz="1800" dirty="0"/>
          </a:p>
        </p:txBody>
      </p:sp>
    </p:spTree>
    <p:extLst>
      <p:ext uri="{BB962C8B-B14F-4D97-AF65-F5344CB8AC3E}">
        <p14:creationId xmlns:p14="http://schemas.microsoft.com/office/powerpoint/2010/main" val="54019972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itle 1">
            <a:extLst>
              <a:ext uri="{FF2B5EF4-FFF2-40B4-BE49-F238E27FC236}">
                <a16:creationId xmlns:a16="http://schemas.microsoft.com/office/drawing/2014/main" id="{21858DE5-53D9-AA69-AF19-A43DBC8D763B}"/>
              </a:ext>
            </a:extLst>
          </p:cNvPr>
          <p:cNvSpPr>
            <a:spLocks noGrp="1"/>
          </p:cNvSpPr>
          <p:nvPr>
            <p:ph type="title"/>
          </p:nvPr>
        </p:nvSpPr>
        <p:spPr>
          <a:xfrm>
            <a:off x="428334" y="336024"/>
            <a:ext cx="8765542" cy="1325563"/>
          </a:xfrm>
        </p:spPr>
        <p:txBody>
          <a:bodyPr/>
          <a:lstStyle/>
          <a:p>
            <a:r>
              <a:rPr lang="en-IN" sz="3600" dirty="0"/>
              <a:t>Example of expected network slice isolation in deployment</a:t>
            </a:r>
          </a:p>
        </p:txBody>
      </p:sp>
      <p:sp>
        <p:nvSpPr>
          <p:cNvPr id="2" name="Content Placeholder 1">
            <a:extLst>
              <a:ext uri="{FF2B5EF4-FFF2-40B4-BE49-F238E27FC236}">
                <a16:creationId xmlns:a16="http://schemas.microsoft.com/office/drawing/2014/main" id="{D054359A-E9F1-761A-2CB2-59F637189F97}"/>
              </a:ext>
            </a:extLst>
          </p:cNvPr>
          <p:cNvSpPr>
            <a:spLocks noGrp="1"/>
          </p:cNvSpPr>
          <p:nvPr>
            <p:ph idx="1"/>
          </p:nvPr>
        </p:nvSpPr>
        <p:spPr>
          <a:xfrm>
            <a:off x="216130" y="1825625"/>
            <a:ext cx="4838008" cy="4351338"/>
          </a:xfrm>
        </p:spPr>
        <p:txBody>
          <a:bodyPr/>
          <a:lstStyle/>
          <a:p>
            <a:r>
              <a:rPr lang="en-US" sz="1800" dirty="0"/>
              <a:t>A slice is fully isolated from other slices, from RAN to transport to CN, and from control plane (CP) to user plane (UP), dedicated resources are allocated to the slice, e.g. S-NSSAI#1</a:t>
            </a:r>
          </a:p>
          <a:p>
            <a:r>
              <a:rPr lang="en-US" sz="1800" dirty="0"/>
              <a:t>A slice is partially isolated from other slices, e.g. share DU and other CP NFs, but use dedicated UP related NFs, e.g. S-NSSAI#3</a:t>
            </a:r>
          </a:p>
          <a:p>
            <a:r>
              <a:rPr lang="en-US" sz="1800" dirty="0"/>
              <a:t>A slice shares all NFs with other slices, e.g. share DU, CU, CP and UP NFs, e.g. S-NSSAI#4 and 5</a:t>
            </a:r>
          </a:p>
          <a:p>
            <a:r>
              <a:rPr lang="en-US" sz="1800" dirty="0"/>
              <a:t>Another example as shown in right bottom is that slices may share some CP NFs while use other dedicated CP/UP NFs, but it’s possible to communicate between some CP NFs of different slices.</a:t>
            </a:r>
          </a:p>
          <a:p>
            <a:endParaRPr lang="en-US" sz="1800" dirty="0"/>
          </a:p>
        </p:txBody>
      </p:sp>
      <p:pic>
        <p:nvPicPr>
          <p:cNvPr id="5" name="Picture 4">
            <a:extLst>
              <a:ext uri="{FF2B5EF4-FFF2-40B4-BE49-F238E27FC236}">
                <a16:creationId xmlns:a16="http://schemas.microsoft.com/office/drawing/2014/main" id="{DEB534AF-E2D7-5F3F-8924-9969422AEC65}"/>
              </a:ext>
            </a:extLst>
          </p:cNvPr>
          <p:cNvPicPr>
            <a:picLocks noChangeAspect="1"/>
          </p:cNvPicPr>
          <p:nvPr/>
        </p:nvPicPr>
        <p:blipFill>
          <a:blip r:embed="rId2"/>
          <a:stretch>
            <a:fillRect/>
          </a:stretch>
        </p:blipFill>
        <p:spPr>
          <a:xfrm>
            <a:off x="5486138" y="1825625"/>
            <a:ext cx="5519913" cy="2687255"/>
          </a:xfrm>
          <a:prstGeom prst="rect">
            <a:avLst/>
          </a:prstGeom>
        </p:spPr>
      </p:pic>
      <p:pic>
        <p:nvPicPr>
          <p:cNvPr id="7" name="Picture 6">
            <a:extLst>
              <a:ext uri="{FF2B5EF4-FFF2-40B4-BE49-F238E27FC236}">
                <a16:creationId xmlns:a16="http://schemas.microsoft.com/office/drawing/2014/main" id="{50EF19DE-3BDF-3F9A-67D4-6AC778E53BC2}"/>
              </a:ext>
            </a:extLst>
          </p:cNvPr>
          <p:cNvPicPr>
            <a:picLocks noChangeAspect="1"/>
          </p:cNvPicPr>
          <p:nvPr/>
        </p:nvPicPr>
        <p:blipFill>
          <a:blip r:embed="rId3"/>
          <a:stretch>
            <a:fillRect/>
          </a:stretch>
        </p:blipFill>
        <p:spPr>
          <a:xfrm>
            <a:off x="5486138" y="4713316"/>
            <a:ext cx="5376480" cy="1682838"/>
          </a:xfrm>
          <a:prstGeom prst="rect">
            <a:avLst/>
          </a:prstGeom>
        </p:spPr>
      </p:pic>
    </p:spTree>
    <p:extLst>
      <p:ext uri="{BB962C8B-B14F-4D97-AF65-F5344CB8AC3E}">
        <p14:creationId xmlns:p14="http://schemas.microsoft.com/office/powerpoint/2010/main" val="262625258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Business Requirements (3GPP)</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232755" y="1825625"/>
            <a:ext cx="11205557" cy="4351338"/>
          </a:xfrm>
        </p:spPr>
        <p:txBody>
          <a:bodyPr/>
          <a:lstStyle/>
          <a:p>
            <a:r>
              <a:rPr lang="en-US" altLang="zh-CN" sz="1800" dirty="0"/>
              <a:t>Traffic and services in one network slice shall have no impact on traffic and services in other network slices in the same network – see 6.1.2.2, TS 22.261</a:t>
            </a:r>
          </a:p>
          <a:p>
            <a:r>
              <a:rPr lang="en-US" altLang="zh-CN" sz="1800" dirty="0"/>
              <a:t>Based on operator policy, a 5G network shall provide suitable means to allow a trusted and authorized third-party to create and modify network slices used for the third-party with appropriate security policies (e.g. user data privacy handling, slices isolation, enhanced logging) –  see 8.2, TS 22.261</a:t>
            </a:r>
          </a:p>
          <a:p>
            <a:r>
              <a:rPr lang="en-US" altLang="zh-CN" sz="1800" dirty="0"/>
              <a:t>Isolation between different AMFs was assumed in AMF reallocation study – see 4.3, TR 33.864</a:t>
            </a:r>
            <a:endParaRPr lang="en-US" altLang="zh-CN" dirty="0"/>
          </a:p>
          <a:p>
            <a:pPr marL="0" indent="0">
              <a:buNone/>
            </a:pPr>
            <a:endParaRPr lang="en-US" altLang="zh-CN" dirty="0"/>
          </a:p>
          <a:p>
            <a:pPr marL="0" indent="0">
              <a:buNone/>
            </a:pPr>
            <a:endParaRPr lang="en-IN" dirty="0"/>
          </a:p>
        </p:txBody>
      </p:sp>
    </p:spTree>
    <p:extLst>
      <p:ext uri="{BB962C8B-B14F-4D97-AF65-F5344CB8AC3E}">
        <p14:creationId xmlns:p14="http://schemas.microsoft.com/office/powerpoint/2010/main" val="20430048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Business Requirements (GSMA)</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232755" y="1825625"/>
            <a:ext cx="11205557" cy="4351338"/>
          </a:xfrm>
        </p:spPr>
        <p:txBody>
          <a:bodyPr/>
          <a:lstStyle/>
          <a:p>
            <a:endParaRPr lang="en-US" altLang="zh-CN" sz="1400" dirty="0"/>
          </a:p>
          <a:p>
            <a:r>
              <a:rPr lang="en-US" altLang="zh-CN" sz="2000" dirty="0"/>
              <a:t>Isolation requirement from GSMA E2E Network Slicing Requirements (GSMA NG.135)</a:t>
            </a:r>
          </a:p>
          <a:p>
            <a:pPr marL="457200" lvl="1" indent="0">
              <a:buNone/>
            </a:pPr>
            <a:r>
              <a:rPr lang="en-US" altLang="zh-CN" sz="1800" dirty="0"/>
              <a:t>Isolation in network slicing is a multi-faceted problem, articulated into three separate dimensions: </a:t>
            </a:r>
          </a:p>
          <a:p>
            <a:pPr lvl="1"/>
            <a:r>
              <a:rPr lang="en-US" altLang="zh-CN" sz="1600" dirty="0"/>
              <a:t>(i) performance, ensuring that Service Level Specification (SLS) is always met on each NS (Network Slice) instance, regardless of workloads or faults from other running instances; </a:t>
            </a:r>
          </a:p>
          <a:p>
            <a:pPr lvl="1"/>
            <a:r>
              <a:rPr lang="en-US" altLang="zh-CN" sz="1600" dirty="0"/>
              <a:t>(ii) security, ensuring that any type of intentional attack occurring in one NS instance have no impact on any other running instance; </a:t>
            </a:r>
          </a:p>
          <a:p>
            <a:pPr lvl="1"/>
            <a:r>
              <a:rPr lang="en-US" altLang="zh-CN" sz="1600" dirty="0"/>
              <a:t>(iii) management, ensuring that each slice instance can be operated as a separate network partition, with an independent lifecycle management.</a:t>
            </a:r>
          </a:p>
          <a:p>
            <a:r>
              <a:rPr lang="en-US" altLang="zh-CN" sz="2000" dirty="0"/>
              <a:t>Isolation requirement from GSMA E2E Network Slicing Architecture (GSMA NG.127)</a:t>
            </a:r>
          </a:p>
          <a:p>
            <a:pPr marL="457200" lvl="1" indent="0">
              <a:buNone/>
            </a:pPr>
            <a:r>
              <a:rPr lang="en-US" altLang="zh-CN" sz="1800" dirty="0"/>
              <a:t>Slice security isolation is a security feature, as it separates slice related data and activities of different customers. With the corresponding slice specific enforcements slice security isolation can prevent unauthorized access and modification to data, processes, services or functions. If the SLA includes slice security isolation.</a:t>
            </a:r>
          </a:p>
          <a:p>
            <a:pPr marL="0" indent="0">
              <a:buNone/>
            </a:pPr>
            <a:endParaRPr lang="en-US" altLang="zh-CN" sz="2000" dirty="0"/>
          </a:p>
          <a:p>
            <a:pPr marL="0" indent="0">
              <a:buNone/>
            </a:pPr>
            <a:endParaRPr lang="en-US" altLang="zh-CN" sz="2000" dirty="0"/>
          </a:p>
          <a:p>
            <a:pPr marL="0" indent="0">
              <a:buNone/>
            </a:pPr>
            <a:endParaRPr lang="en-IN" sz="2000" dirty="0"/>
          </a:p>
        </p:txBody>
      </p:sp>
    </p:spTree>
    <p:extLst>
      <p:ext uri="{BB962C8B-B14F-4D97-AF65-F5344CB8AC3E}">
        <p14:creationId xmlns:p14="http://schemas.microsoft.com/office/powerpoint/2010/main" val="4970002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A60DB-371A-DE39-780A-A5D07BDB2F71}"/>
              </a:ext>
            </a:extLst>
          </p:cNvPr>
          <p:cNvSpPr>
            <a:spLocks noGrp="1"/>
          </p:cNvSpPr>
          <p:nvPr>
            <p:ph type="title"/>
          </p:nvPr>
        </p:nvSpPr>
        <p:spPr/>
        <p:txBody>
          <a:bodyPr/>
          <a:lstStyle/>
          <a:p>
            <a:r>
              <a:rPr lang="en-US" dirty="0"/>
              <a:t>Threat and Risk Analysis</a:t>
            </a:r>
          </a:p>
        </p:txBody>
      </p:sp>
      <p:sp>
        <p:nvSpPr>
          <p:cNvPr id="3" name="Rectangle 2">
            <a:extLst>
              <a:ext uri="{FF2B5EF4-FFF2-40B4-BE49-F238E27FC236}">
                <a16:creationId xmlns:a16="http://schemas.microsoft.com/office/drawing/2014/main" id="{0122FE82-26A2-968C-E15F-FEC9466ED40B}"/>
              </a:ext>
            </a:extLst>
          </p:cNvPr>
          <p:cNvSpPr/>
          <p:nvPr/>
        </p:nvSpPr>
        <p:spPr>
          <a:xfrm>
            <a:off x="705101" y="2813858"/>
            <a:ext cx="299258" cy="789709"/>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B050"/>
                </a:solidFill>
              </a:rPr>
              <a:t>UE1</a:t>
            </a:r>
          </a:p>
        </p:txBody>
      </p:sp>
      <p:sp>
        <p:nvSpPr>
          <p:cNvPr id="5" name="Rectangle 4">
            <a:extLst>
              <a:ext uri="{FF2B5EF4-FFF2-40B4-BE49-F238E27FC236}">
                <a16:creationId xmlns:a16="http://schemas.microsoft.com/office/drawing/2014/main" id="{008E2559-3710-558D-261A-A092A035BC27}"/>
              </a:ext>
            </a:extLst>
          </p:cNvPr>
          <p:cNvSpPr/>
          <p:nvPr/>
        </p:nvSpPr>
        <p:spPr>
          <a:xfrm>
            <a:off x="726392" y="4767836"/>
            <a:ext cx="299258" cy="789709"/>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UE2</a:t>
            </a:r>
          </a:p>
        </p:txBody>
      </p:sp>
      <p:sp>
        <p:nvSpPr>
          <p:cNvPr id="6" name="Rectangle 5">
            <a:extLst>
              <a:ext uri="{FF2B5EF4-FFF2-40B4-BE49-F238E27FC236}">
                <a16:creationId xmlns:a16="http://schemas.microsoft.com/office/drawing/2014/main" id="{A6982165-33AD-908E-A848-FDC4E31CB818}"/>
              </a:ext>
            </a:extLst>
          </p:cNvPr>
          <p:cNvSpPr/>
          <p:nvPr/>
        </p:nvSpPr>
        <p:spPr>
          <a:xfrm>
            <a:off x="1625142" y="2709949"/>
            <a:ext cx="299258" cy="99752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B050"/>
                </a:solidFill>
              </a:rPr>
              <a:t>RAN1</a:t>
            </a:r>
          </a:p>
        </p:txBody>
      </p:sp>
      <p:sp>
        <p:nvSpPr>
          <p:cNvPr id="7" name="Rectangle 6">
            <a:extLst>
              <a:ext uri="{FF2B5EF4-FFF2-40B4-BE49-F238E27FC236}">
                <a16:creationId xmlns:a16="http://schemas.microsoft.com/office/drawing/2014/main" id="{ED4DD820-75A8-9FE6-DCB1-B7BBD2BDE9C5}"/>
              </a:ext>
            </a:extLst>
          </p:cNvPr>
          <p:cNvSpPr/>
          <p:nvPr/>
        </p:nvSpPr>
        <p:spPr>
          <a:xfrm>
            <a:off x="1640382" y="4608025"/>
            <a:ext cx="299258" cy="1094509"/>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rgbClr val="00B0F0"/>
                </a:solidFill>
              </a:rPr>
              <a:t>RAN2</a:t>
            </a:r>
            <a:endParaRPr lang="en-US" dirty="0">
              <a:solidFill>
                <a:srgbClr val="00B0F0"/>
              </a:solidFill>
            </a:endParaRPr>
          </a:p>
        </p:txBody>
      </p:sp>
      <p:sp>
        <p:nvSpPr>
          <p:cNvPr id="10" name="Rectangle 9">
            <a:extLst>
              <a:ext uri="{FF2B5EF4-FFF2-40B4-BE49-F238E27FC236}">
                <a16:creationId xmlns:a16="http://schemas.microsoft.com/office/drawing/2014/main" id="{2F696445-2F96-25B6-8FD8-C56F3D256767}"/>
              </a:ext>
            </a:extLst>
          </p:cNvPr>
          <p:cNvSpPr/>
          <p:nvPr/>
        </p:nvSpPr>
        <p:spPr>
          <a:xfrm>
            <a:off x="3777098" y="3414830"/>
            <a:ext cx="602673" cy="207817"/>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AMF1</a:t>
            </a:r>
          </a:p>
        </p:txBody>
      </p:sp>
      <p:sp>
        <p:nvSpPr>
          <p:cNvPr id="11" name="Rectangle 10">
            <a:extLst>
              <a:ext uri="{FF2B5EF4-FFF2-40B4-BE49-F238E27FC236}">
                <a16:creationId xmlns:a16="http://schemas.microsoft.com/office/drawing/2014/main" id="{0CBCB4F1-F0D5-6DA1-E4D6-D026BFF2BFA5}"/>
              </a:ext>
            </a:extLst>
          </p:cNvPr>
          <p:cNvSpPr/>
          <p:nvPr/>
        </p:nvSpPr>
        <p:spPr>
          <a:xfrm>
            <a:off x="5183680" y="3368902"/>
            <a:ext cx="680254" cy="207817"/>
          </a:xfrm>
          <a:prstGeom prst="rect">
            <a:avLst/>
          </a:prstGeom>
          <a:solidFill>
            <a:schemeClr val="bg2"/>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SMF11</a:t>
            </a:r>
          </a:p>
        </p:txBody>
      </p:sp>
      <p:sp>
        <p:nvSpPr>
          <p:cNvPr id="13" name="Rectangle 12">
            <a:extLst>
              <a:ext uri="{FF2B5EF4-FFF2-40B4-BE49-F238E27FC236}">
                <a16:creationId xmlns:a16="http://schemas.microsoft.com/office/drawing/2014/main" id="{745F14CE-1EA2-2EE1-7BE3-9204FB239B24}"/>
              </a:ext>
            </a:extLst>
          </p:cNvPr>
          <p:cNvSpPr/>
          <p:nvPr/>
        </p:nvSpPr>
        <p:spPr>
          <a:xfrm>
            <a:off x="7371183" y="2709285"/>
            <a:ext cx="602673" cy="246099"/>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NEF1</a:t>
            </a:r>
          </a:p>
        </p:txBody>
      </p:sp>
      <p:sp>
        <p:nvSpPr>
          <p:cNvPr id="14" name="Rectangle 13">
            <a:extLst>
              <a:ext uri="{FF2B5EF4-FFF2-40B4-BE49-F238E27FC236}">
                <a16:creationId xmlns:a16="http://schemas.microsoft.com/office/drawing/2014/main" id="{2D89F4FC-21AB-0412-4807-B0AB36366421}"/>
              </a:ext>
            </a:extLst>
          </p:cNvPr>
          <p:cNvSpPr/>
          <p:nvPr/>
        </p:nvSpPr>
        <p:spPr>
          <a:xfrm>
            <a:off x="6509907" y="3368901"/>
            <a:ext cx="680254" cy="207817"/>
          </a:xfrm>
          <a:prstGeom prst="rect">
            <a:avLst/>
          </a:prstGeom>
          <a:solidFill>
            <a:schemeClr val="bg2"/>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UPF11</a:t>
            </a:r>
          </a:p>
        </p:txBody>
      </p:sp>
      <p:sp>
        <p:nvSpPr>
          <p:cNvPr id="15" name="Rectangle 14">
            <a:extLst>
              <a:ext uri="{FF2B5EF4-FFF2-40B4-BE49-F238E27FC236}">
                <a16:creationId xmlns:a16="http://schemas.microsoft.com/office/drawing/2014/main" id="{A070EFD3-ACA9-93E5-F3F9-4D90BE09F08C}"/>
              </a:ext>
            </a:extLst>
          </p:cNvPr>
          <p:cNvSpPr/>
          <p:nvPr/>
        </p:nvSpPr>
        <p:spPr>
          <a:xfrm>
            <a:off x="4649587" y="2696313"/>
            <a:ext cx="602673" cy="20781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NSSF1</a:t>
            </a:r>
          </a:p>
        </p:txBody>
      </p:sp>
      <p:cxnSp>
        <p:nvCxnSpPr>
          <p:cNvPr id="17" name="Straight Connector 16">
            <a:extLst>
              <a:ext uri="{FF2B5EF4-FFF2-40B4-BE49-F238E27FC236}">
                <a16:creationId xmlns:a16="http://schemas.microsoft.com/office/drawing/2014/main" id="{FE281E7F-14C6-4D4A-195B-773BC1E0C11D}"/>
              </a:ext>
            </a:extLst>
          </p:cNvPr>
          <p:cNvCxnSpPr>
            <a:cxnSpLocks/>
          </p:cNvCxnSpPr>
          <p:nvPr/>
        </p:nvCxnSpPr>
        <p:spPr>
          <a:xfrm>
            <a:off x="2942705" y="3160332"/>
            <a:ext cx="530352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1032EEDB-CA5F-7915-0427-AF28C5A7E084}"/>
              </a:ext>
            </a:extLst>
          </p:cNvPr>
          <p:cNvSpPr/>
          <p:nvPr/>
        </p:nvSpPr>
        <p:spPr>
          <a:xfrm>
            <a:off x="3820219" y="2696313"/>
            <a:ext cx="602673" cy="226520"/>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NRF1</a:t>
            </a:r>
          </a:p>
        </p:txBody>
      </p:sp>
      <p:sp>
        <p:nvSpPr>
          <p:cNvPr id="20" name="Rectangle 19">
            <a:extLst>
              <a:ext uri="{FF2B5EF4-FFF2-40B4-BE49-F238E27FC236}">
                <a16:creationId xmlns:a16="http://schemas.microsoft.com/office/drawing/2014/main" id="{FB8D4932-2C71-39E0-526D-C2A5B245370D}"/>
              </a:ext>
            </a:extLst>
          </p:cNvPr>
          <p:cNvSpPr/>
          <p:nvPr/>
        </p:nvSpPr>
        <p:spPr>
          <a:xfrm>
            <a:off x="5422667" y="2689706"/>
            <a:ext cx="602673" cy="20781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PCF1</a:t>
            </a:r>
          </a:p>
        </p:txBody>
      </p:sp>
      <p:sp>
        <p:nvSpPr>
          <p:cNvPr id="21" name="Rectangle 20">
            <a:extLst>
              <a:ext uri="{FF2B5EF4-FFF2-40B4-BE49-F238E27FC236}">
                <a16:creationId xmlns:a16="http://schemas.microsoft.com/office/drawing/2014/main" id="{86789D9E-A07A-1488-9E4A-D54AAC843202}"/>
              </a:ext>
            </a:extLst>
          </p:cNvPr>
          <p:cNvSpPr/>
          <p:nvPr/>
        </p:nvSpPr>
        <p:spPr>
          <a:xfrm>
            <a:off x="2918929" y="2712269"/>
            <a:ext cx="795596" cy="207813"/>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NWDAF1</a:t>
            </a:r>
          </a:p>
        </p:txBody>
      </p:sp>
      <p:sp>
        <p:nvSpPr>
          <p:cNvPr id="22" name="Rectangle 21">
            <a:extLst>
              <a:ext uri="{FF2B5EF4-FFF2-40B4-BE49-F238E27FC236}">
                <a16:creationId xmlns:a16="http://schemas.microsoft.com/office/drawing/2014/main" id="{F08833E1-6151-1CE3-7139-3D67F867226D}"/>
              </a:ext>
            </a:extLst>
          </p:cNvPr>
          <p:cNvSpPr/>
          <p:nvPr/>
        </p:nvSpPr>
        <p:spPr>
          <a:xfrm>
            <a:off x="4540833" y="3714403"/>
            <a:ext cx="680254" cy="207817"/>
          </a:xfrm>
          <a:prstGeom prst="rect">
            <a:avLst/>
          </a:prstGeom>
          <a:solidFill>
            <a:schemeClr val="accent1">
              <a:lumMod val="20000"/>
              <a:lumOff val="80000"/>
            </a:schemeClr>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SMF12</a:t>
            </a:r>
          </a:p>
        </p:txBody>
      </p:sp>
      <p:sp>
        <p:nvSpPr>
          <p:cNvPr id="23" name="Rectangle 22">
            <a:extLst>
              <a:ext uri="{FF2B5EF4-FFF2-40B4-BE49-F238E27FC236}">
                <a16:creationId xmlns:a16="http://schemas.microsoft.com/office/drawing/2014/main" id="{48581074-42C4-616B-4C28-98C4D3A5ECA9}"/>
              </a:ext>
            </a:extLst>
          </p:cNvPr>
          <p:cNvSpPr/>
          <p:nvPr/>
        </p:nvSpPr>
        <p:spPr>
          <a:xfrm>
            <a:off x="5867060" y="3714402"/>
            <a:ext cx="680254" cy="207817"/>
          </a:xfrm>
          <a:prstGeom prst="rect">
            <a:avLst/>
          </a:prstGeom>
          <a:solidFill>
            <a:schemeClr val="accent1">
              <a:lumMod val="20000"/>
              <a:lumOff val="80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UPF12</a:t>
            </a:r>
          </a:p>
        </p:txBody>
      </p:sp>
      <p:sp>
        <p:nvSpPr>
          <p:cNvPr id="25" name="Rectangle 24">
            <a:extLst>
              <a:ext uri="{FF2B5EF4-FFF2-40B4-BE49-F238E27FC236}">
                <a16:creationId xmlns:a16="http://schemas.microsoft.com/office/drawing/2014/main" id="{339899C4-4705-1C64-7FE6-F7AD33B5FC4F}"/>
              </a:ext>
            </a:extLst>
          </p:cNvPr>
          <p:cNvSpPr/>
          <p:nvPr/>
        </p:nvSpPr>
        <p:spPr>
          <a:xfrm>
            <a:off x="6349714" y="2709285"/>
            <a:ext cx="602673" cy="207817"/>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UDM1</a:t>
            </a:r>
          </a:p>
        </p:txBody>
      </p:sp>
      <p:cxnSp>
        <p:nvCxnSpPr>
          <p:cNvPr id="28" name="Straight Connector 27">
            <a:extLst>
              <a:ext uri="{FF2B5EF4-FFF2-40B4-BE49-F238E27FC236}">
                <a16:creationId xmlns:a16="http://schemas.microsoft.com/office/drawing/2014/main" id="{409EFCA6-1AD3-3562-D8F3-65C7F27A5FCF}"/>
              </a:ext>
            </a:extLst>
          </p:cNvPr>
          <p:cNvCxnSpPr>
            <a:cxnSpLocks/>
            <a:stCxn id="13" idx="2"/>
          </p:cNvCxnSpPr>
          <p:nvPr/>
        </p:nvCxnSpPr>
        <p:spPr>
          <a:xfrm>
            <a:off x="7672520" y="2955384"/>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882CAD5-173E-2A9F-B50D-80F643CF115A}"/>
              </a:ext>
            </a:extLst>
          </p:cNvPr>
          <p:cNvCxnSpPr>
            <a:cxnSpLocks/>
          </p:cNvCxnSpPr>
          <p:nvPr/>
        </p:nvCxnSpPr>
        <p:spPr>
          <a:xfrm>
            <a:off x="4112029" y="2917102"/>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FC3B21-4DAA-91F8-2D6F-189842CA5E75}"/>
              </a:ext>
            </a:extLst>
          </p:cNvPr>
          <p:cNvCxnSpPr>
            <a:cxnSpLocks/>
          </p:cNvCxnSpPr>
          <p:nvPr/>
        </p:nvCxnSpPr>
        <p:spPr>
          <a:xfrm>
            <a:off x="4943302" y="2925415"/>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E68AA5C-09AF-2E16-9EBC-C822A930862F}"/>
              </a:ext>
            </a:extLst>
          </p:cNvPr>
          <p:cNvCxnSpPr>
            <a:cxnSpLocks/>
          </p:cNvCxnSpPr>
          <p:nvPr/>
        </p:nvCxnSpPr>
        <p:spPr>
          <a:xfrm>
            <a:off x="5757949" y="2951763"/>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5997F0A-BC50-C5C5-EAD8-29CC90D162AA}"/>
              </a:ext>
            </a:extLst>
          </p:cNvPr>
          <p:cNvCxnSpPr>
            <a:cxnSpLocks/>
          </p:cNvCxnSpPr>
          <p:nvPr/>
        </p:nvCxnSpPr>
        <p:spPr>
          <a:xfrm>
            <a:off x="6664036" y="2925415"/>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78B279D-198F-5B56-7BBC-79488BAC3777}"/>
              </a:ext>
            </a:extLst>
          </p:cNvPr>
          <p:cNvCxnSpPr>
            <a:cxnSpLocks/>
          </p:cNvCxnSpPr>
          <p:nvPr/>
        </p:nvCxnSpPr>
        <p:spPr>
          <a:xfrm>
            <a:off x="3316727" y="2925415"/>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D39B8C5-0DCD-2C69-68E1-986B79807398}"/>
              </a:ext>
            </a:extLst>
          </p:cNvPr>
          <p:cNvCxnSpPr>
            <a:cxnSpLocks/>
            <a:endCxn id="10" idx="0"/>
          </p:cNvCxnSpPr>
          <p:nvPr/>
        </p:nvCxnSpPr>
        <p:spPr>
          <a:xfrm>
            <a:off x="4078435" y="3160332"/>
            <a:ext cx="0" cy="254498"/>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E471116-C6FF-0C88-5F4D-583492148C01}"/>
              </a:ext>
            </a:extLst>
          </p:cNvPr>
          <p:cNvCxnSpPr>
            <a:cxnSpLocks/>
          </p:cNvCxnSpPr>
          <p:nvPr/>
        </p:nvCxnSpPr>
        <p:spPr>
          <a:xfrm>
            <a:off x="5533505" y="3160332"/>
            <a:ext cx="0" cy="20856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575D8CD8-D07C-CD20-C311-4F2483953A8C}"/>
              </a:ext>
            </a:extLst>
          </p:cNvPr>
          <p:cNvCxnSpPr>
            <a:cxnSpLocks/>
            <a:endCxn id="22" idx="0"/>
          </p:cNvCxnSpPr>
          <p:nvPr/>
        </p:nvCxnSpPr>
        <p:spPr>
          <a:xfrm>
            <a:off x="4880960" y="3160332"/>
            <a:ext cx="0" cy="554071"/>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954247C5-DDF2-93E9-B06D-F154D8DF1645}"/>
              </a:ext>
            </a:extLst>
          </p:cNvPr>
          <p:cNvCxnSpPr>
            <a:cxnSpLocks/>
            <a:stCxn id="11" idx="3"/>
            <a:endCxn id="14" idx="1"/>
          </p:cNvCxnSpPr>
          <p:nvPr/>
        </p:nvCxnSpPr>
        <p:spPr>
          <a:xfrm flipV="1">
            <a:off x="5863934" y="3472810"/>
            <a:ext cx="645973" cy="1"/>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C24998C-D44C-AA2C-D170-3B56A067456A}"/>
              </a:ext>
            </a:extLst>
          </p:cNvPr>
          <p:cNvCxnSpPr>
            <a:cxnSpLocks/>
            <a:stCxn id="22" idx="3"/>
            <a:endCxn id="23" idx="1"/>
          </p:cNvCxnSpPr>
          <p:nvPr/>
        </p:nvCxnSpPr>
        <p:spPr>
          <a:xfrm flipV="1">
            <a:off x="5221087" y="3818311"/>
            <a:ext cx="645973" cy="1"/>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51" name="Rectangle: Rounded Corners 50">
            <a:extLst>
              <a:ext uri="{FF2B5EF4-FFF2-40B4-BE49-F238E27FC236}">
                <a16:creationId xmlns:a16="http://schemas.microsoft.com/office/drawing/2014/main" id="{331AE1B3-C894-C8B3-6854-9E9C9B56F0C0}"/>
              </a:ext>
            </a:extLst>
          </p:cNvPr>
          <p:cNvSpPr/>
          <p:nvPr/>
        </p:nvSpPr>
        <p:spPr>
          <a:xfrm>
            <a:off x="2793561" y="2506772"/>
            <a:ext cx="5649372" cy="1583768"/>
          </a:xfrm>
          <a:prstGeom prst="roundRect">
            <a:avLst/>
          </a:prstGeom>
          <a:noFill/>
          <a:ln>
            <a:solidFill>
              <a:schemeClr val="bg1">
                <a:lumMod val="75000"/>
              </a:schemeClr>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39953903-B1F0-79BB-A1C7-401FF4D0658F}"/>
              </a:ext>
            </a:extLst>
          </p:cNvPr>
          <p:cNvSpPr/>
          <p:nvPr/>
        </p:nvSpPr>
        <p:spPr>
          <a:xfrm>
            <a:off x="3688943" y="5475221"/>
            <a:ext cx="602673" cy="207817"/>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AMF2</a:t>
            </a:r>
          </a:p>
        </p:txBody>
      </p:sp>
      <p:sp>
        <p:nvSpPr>
          <p:cNvPr id="53" name="Rectangle 52">
            <a:extLst>
              <a:ext uri="{FF2B5EF4-FFF2-40B4-BE49-F238E27FC236}">
                <a16:creationId xmlns:a16="http://schemas.microsoft.com/office/drawing/2014/main" id="{C8CC6870-3A4F-0AF3-90F2-66AA73C16227}"/>
              </a:ext>
            </a:extLst>
          </p:cNvPr>
          <p:cNvSpPr/>
          <p:nvPr/>
        </p:nvSpPr>
        <p:spPr>
          <a:xfrm>
            <a:off x="5095525" y="5429293"/>
            <a:ext cx="680254" cy="207817"/>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SMF21</a:t>
            </a:r>
          </a:p>
        </p:txBody>
      </p:sp>
      <p:sp>
        <p:nvSpPr>
          <p:cNvPr id="54" name="Rectangle 53">
            <a:extLst>
              <a:ext uri="{FF2B5EF4-FFF2-40B4-BE49-F238E27FC236}">
                <a16:creationId xmlns:a16="http://schemas.microsoft.com/office/drawing/2014/main" id="{2F51161A-7693-028F-8581-A521EB93E207}"/>
              </a:ext>
            </a:extLst>
          </p:cNvPr>
          <p:cNvSpPr/>
          <p:nvPr/>
        </p:nvSpPr>
        <p:spPr>
          <a:xfrm>
            <a:off x="7261847" y="4742224"/>
            <a:ext cx="602673" cy="246099"/>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NEF2</a:t>
            </a:r>
          </a:p>
        </p:txBody>
      </p:sp>
      <p:sp>
        <p:nvSpPr>
          <p:cNvPr id="55" name="Rectangle 54">
            <a:extLst>
              <a:ext uri="{FF2B5EF4-FFF2-40B4-BE49-F238E27FC236}">
                <a16:creationId xmlns:a16="http://schemas.microsoft.com/office/drawing/2014/main" id="{779D46F3-763B-10A5-7F74-2AAC428A6E7A}"/>
              </a:ext>
            </a:extLst>
          </p:cNvPr>
          <p:cNvSpPr/>
          <p:nvPr/>
        </p:nvSpPr>
        <p:spPr>
          <a:xfrm>
            <a:off x="6421752" y="5429292"/>
            <a:ext cx="680254" cy="207817"/>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UPF21</a:t>
            </a:r>
          </a:p>
        </p:txBody>
      </p:sp>
      <p:sp>
        <p:nvSpPr>
          <p:cNvPr id="56" name="Rectangle 55">
            <a:extLst>
              <a:ext uri="{FF2B5EF4-FFF2-40B4-BE49-F238E27FC236}">
                <a16:creationId xmlns:a16="http://schemas.microsoft.com/office/drawing/2014/main" id="{3F291A6A-9836-BDF7-9269-B2474CC773CC}"/>
              </a:ext>
            </a:extLst>
          </p:cNvPr>
          <p:cNvSpPr/>
          <p:nvPr/>
        </p:nvSpPr>
        <p:spPr>
          <a:xfrm>
            <a:off x="4561432" y="4756704"/>
            <a:ext cx="602673" cy="207817"/>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NSSF2</a:t>
            </a:r>
          </a:p>
        </p:txBody>
      </p:sp>
      <p:cxnSp>
        <p:nvCxnSpPr>
          <p:cNvPr id="57" name="Straight Connector 56">
            <a:extLst>
              <a:ext uri="{FF2B5EF4-FFF2-40B4-BE49-F238E27FC236}">
                <a16:creationId xmlns:a16="http://schemas.microsoft.com/office/drawing/2014/main" id="{DA6AB224-5F58-6A1B-A34A-917928778123}"/>
              </a:ext>
            </a:extLst>
          </p:cNvPr>
          <p:cNvCxnSpPr>
            <a:cxnSpLocks/>
          </p:cNvCxnSpPr>
          <p:nvPr/>
        </p:nvCxnSpPr>
        <p:spPr>
          <a:xfrm>
            <a:off x="2854550" y="5220723"/>
            <a:ext cx="530352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73C31CEE-DE73-5718-0F78-C3FB9F0E9241}"/>
              </a:ext>
            </a:extLst>
          </p:cNvPr>
          <p:cNvSpPr/>
          <p:nvPr/>
        </p:nvSpPr>
        <p:spPr>
          <a:xfrm>
            <a:off x="3732064" y="4756704"/>
            <a:ext cx="602673" cy="226520"/>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NRF2</a:t>
            </a:r>
          </a:p>
        </p:txBody>
      </p:sp>
      <p:sp>
        <p:nvSpPr>
          <p:cNvPr id="59" name="Rectangle 58">
            <a:extLst>
              <a:ext uri="{FF2B5EF4-FFF2-40B4-BE49-F238E27FC236}">
                <a16:creationId xmlns:a16="http://schemas.microsoft.com/office/drawing/2014/main" id="{2F4D1A8A-3950-6750-D9E6-1DCE1615D76E}"/>
              </a:ext>
            </a:extLst>
          </p:cNvPr>
          <p:cNvSpPr/>
          <p:nvPr/>
        </p:nvSpPr>
        <p:spPr>
          <a:xfrm>
            <a:off x="5334512" y="4750097"/>
            <a:ext cx="602673" cy="207817"/>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PCF2</a:t>
            </a:r>
          </a:p>
        </p:txBody>
      </p:sp>
      <p:sp>
        <p:nvSpPr>
          <p:cNvPr id="60" name="Rectangle 59">
            <a:extLst>
              <a:ext uri="{FF2B5EF4-FFF2-40B4-BE49-F238E27FC236}">
                <a16:creationId xmlns:a16="http://schemas.microsoft.com/office/drawing/2014/main" id="{0A411D97-71D1-8622-15F0-2CBEDC1AA60D}"/>
              </a:ext>
            </a:extLst>
          </p:cNvPr>
          <p:cNvSpPr/>
          <p:nvPr/>
        </p:nvSpPr>
        <p:spPr>
          <a:xfrm>
            <a:off x="2895946" y="4773205"/>
            <a:ext cx="795596" cy="207813"/>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NWDAF2</a:t>
            </a:r>
          </a:p>
        </p:txBody>
      </p:sp>
      <p:sp>
        <p:nvSpPr>
          <p:cNvPr id="63" name="Rectangle 62">
            <a:extLst>
              <a:ext uri="{FF2B5EF4-FFF2-40B4-BE49-F238E27FC236}">
                <a16:creationId xmlns:a16="http://schemas.microsoft.com/office/drawing/2014/main" id="{EBC5286D-A254-ED38-933B-C776D6214DA0}"/>
              </a:ext>
            </a:extLst>
          </p:cNvPr>
          <p:cNvSpPr/>
          <p:nvPr/>
        </p:nvSpPr>
        <p:spPr>
          <a:xfrm>
            <a:off x="6261559" y="4769676"/>
            <a:ext cx="602673" cy="207817"/>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UDM2</a:t>
            </a:r>
          </a:p>
        </p:txBody>
      </p:sp>
      <p:cxnSp>
        <p:nvCxnSpPr>
          <p:cNvPr id="64" name="Straight Connector 63">
            <a:extLst>
              <a:ext uri="{FF2B5EF4-FFF2-40B4-BE49-F238E27FC236}">
                <a16:creationId xmlns:a16="http://schemas.microsoft.com/office/drawing/2014/main" id="{CDE65102-6961-C3C0-7AD7-128F2D972EEC}"/>
              </a:ext>
            </a:extLst>
          </p:cNvPr>
          <p:cNvCxnSpPr>
            <a:cxnSpLocks/>
            <a:stCxn id="54" idx="2"/>
          </p:cNvCxnSpPr>
          <p:nvPr/>
        </p:nvCxnSpPr>
        <p:spPr>
          <a:xfrm>
            <a:off x="7563184" y="4988323"/>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CB57803F-F06F-CDDF-FCA2-77A3DB459C46}"/>
              </a:ext>
            </a:extLst>
          </p:cNvPr>
          <p:cNvCxnSpPr>
            <a:cxnSpLocks/>
          </p:cNvCxnSpPr>
          <p:nvPr/>
        </p:nvCxnSpPr>
        <p:spPr>
          <a:xfrm>
            <a:off x="4023874" y="4977493"/>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1765C33D-86C5-E4FF-4227-DE6334FEB1FA}"/>
              </a:ext>
            </a:extLst>
          </p:cNvPr>
          <p:cNvCxnSpPr>
            <a:cxnSpLocks/>
          </p:cNvCxnSpPr>
          <p:nvPr/>
        </p:nvCxnSpPr>
        <p:spPr>
          <a:xfrm>
            <a:off x="4855147" y="4985806"/>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4F1D137B-A94A-0166-6C7D-63DB8351290C}"/>
              </a:ext>
            </a:extLst>
          </p:cNvPr>
          <p:cNvCxnSpPr>
            <a:cxnSpLocks/>
          </p:cNvCxnSpPr>
          <p:nvPr/>
        </p:nvCxnSpPr>
        <p:spPr>
          <a:xfrm>
            <a:off x="5669794" y="5012154"/>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75864580-6154-F139-1C3C-B7ABDB6D4E38}"/>
              </a:ext>
            </a:extLst>
          </p:cNvPr>
          <p:cNvCxnSpPr>
            <a:cxnSpLocks/>
          </p:cNvCxnSpPr>
          <p:nvPr/>
        </p:nvCxnSpPr>
        <p:spPr>
          <a:xfrm>
            <a:off x="6575881" y="4985806"/>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82487451-CFC5-D03E-162C-D494150ACA55}"/>
              </a:ext>
            </a:extLst>
          </p:cNvPr>
          <p:cNvCxnSpPr>
            <a:cxnSpLocks/>
          </p:cNvCxnSpPr>
          <p:nvPr/>
        </p:nvCxnSpPr>
        <p:spPr>
          <a:xfrm>
            <a:off x="3316727" y="4985806"/>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215A8F94-2163-7BA2-1544-FABC3408A5B0}"/>
              </a:ext>
            </a:extLst>
          </p:cNvPr>
          <p:cNvCxnSpPr>
            <a:cxnSpLocks/>
            <a:endCxn id="52" idx="0"/>
          </p:cNvCxnSpPr>
          <p:nvPr/>
        </p:nvCxnSpPr>
        <p:spPr>
          <a:xfrm>
            <a:off x="3990280" y="5220723"/>
            <a:ext cx="0" cy="254498"/>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DEB29304-47C5-4243-1513-617251124E3D}"/>
              </a:ext>
            </a:extLst>
          </p:cNvPr>
          <p:cNvCxnSpPr>
            <a:cxnSpLocks/>
          </p:cNvCxnSpPr>
          <p:nvPr/>
        </p:nvCxnSpPr>
        <p:spPr>
          <a:xfrm>
            <a:off x="5445350" y="5220723"/>
            <a:ext cx="0" cy="20856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4A5F6ECC-59E0-C370-3902-3EDF855F5881}"/>
              </a:ext>
            </a:extLst>
          </p:cNvPr>
          <p:cNvCxnSpPr>
            <a:cxnSpLocks/>
            <a:stCxn id="53" idx="3"/>
            <a:endCxn id="55" idx="1"/>
          </p:cNvCxnSpPr>
          <p:nvPr/>
        </p:nvCxnSpPr>
        <p:spPr>
          <a:xfrm flipV="1">
            <a:off x="5775779" y="5533201"/>
            <a:ext cx="645973" cy="1"/>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75" name="Rectangle: Rounded Corners 74">
            <a:extLst>
              <a:ext uri="{FF2B5EF4-FFF2-40B4-BE49-F238E27FC236}">
                <a16:creationId xmlns:a16="http://schemas.microsoft.com/office/drawing/2014/main" id="{EC8F205D-2662-6E26-50D0-682DA5C0D664}"/>
              </a:ext>
            </a:extLst>
          </p:cNvPr>
          <p:cNvSpPr/>
          <p:nvPr/>
        </p:nvSpPr>
        <p:spPr>
          <a:xfrm>
            <a:off x="2845108" y="4443041"/>
            <a:ext cx="5649372" cy="1401529"/>
          </a:xfrm>
          <a:prstGeom prst="roundRect">
            <a:avLst/>
          </a:prstGeom>
          <a:noFill/>
          <a:ln>
            <a:solidFill>
              <a:schemeClr val="bg1">
                <a:lumMod val="75000"/>
              </a:schemeClr>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Rounded Corners 78">
            <a:extLst>
              <a:ext uri="{FF2B5EF4-FFF2-40B4-BE49-F238E27FC236}">
                <a16:creationId xmlns:a16="http://schemas.microsoft.com/office/drawing/2014/main" id="{40EA9220-3D8F-6C77-299E-97E8C21CB549}"/>
              </a:ext>
            </a:extLst>
          </p:cNvPr>
          <p:cNvSpPr/>
          <p:nvPr/>
        </p:nvSpPr>
        <p:spPr>
          <a:xfrm>
            <a:off x="2400080" y="1803862"/>
            <a:ext cx="6647846" cy="4414058"/>
          </a:xfrm>
          <a:prstGeom prst="roundRect">
            <a:avLst/>
          </a:prstGeom>
          <a:noFill/>
          <a:ln>
            <a:solidFill>
              <a:schemeClr val="accent1">
                <a:lumMod val="75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800" dirty="0">
                <a:solidFill>
                  <a:schemeClr val="tx1"/>
                </a:solidFill>
              </a:rPr>
              <a:t>5GC</a:t>
            </a:r>
          </a:p>
        </p:txBody>
      </p:sp>
      <p:sp>
        <p:nvSpPr>
          <p:cNvPr id="80" name="Rectangle 79">
            <a:extLst>
              <a:ext uri="{FF2B5EF4-FFF2-40B4-BE49-F238E27FC236}">
                <a16:creationId xmlns:a16="http://schemas.microsoft.com/office/drawing/2014/main" id="{A128396F-1F8B-E23A-5DD9-957F37A1A872}"/>
              </a:ext>
            </a:extLst>
          </p:cNvPr>
          <p:cNvSpPr/>
          <p:nvPr/>
        </p:nvSpPr>
        <p:spPr>
          <a:xfrm>
            <a:off x="9769176" y="2813858"/>
            <a:ext cx="1253494" cy="2406865"/>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dirty="0">
                <a:solidFill>
                  <a:schemeClr val="tx1"/>
                </a:solidFill>
              </a:rPr>
              <a:t>DN</a:t>
            </a:r>
          </a:p>
        </p:txBody>
      </p:sp>
      <p:sp>
        <p:nvSpPr>
          <p:cNvPr id="81" name="Rectangle 80">
            <a:extLst>
              <a:ext uri="{FF2B5EF4-FFF2-40B4-BE49-F238E27FC236}">
                <a16:creationId xmlns:a16="http://schemas.microsoft.com/office/drawing/2014/main" id="{824DFAE3-2F9C-4834-91FA-D1043ED0C445}"/>
              </a:ext>
            </a:extLst>
          </p:cNvPr>
          <p:cNvSpPr/>
          <p:nvPr/>
        </p:nvSpPr>
        <p:spPr>
          <a:xfrm>
            <a:off x="10102204" y="3668039"/>
            <a:ext cx="700647" cy="268779"/>
          </a:xfrm>
          <a:prstGeom prst="rect">
            <a:avLst/>
          </a:prstGeom>
          <a:solidFill>
            <a:schemeClr val="bg2"/>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50"/>
                </a:solidFill>
              </a:rPr>
              <a:t>App11</a:t>
            </a:r>
          </a:p>
        </p:txBody>
      </p:sp>
      <p:sp>
        <p:nvSpPr>
          <p:cNvPr id="82" name="Rectangle 81">
            <a:extLst>
              <a:ext uri="{FF2B5EF4-FFF2-40B4-BE49-F238E27FC236}">
                <a16:creationId xmlns:a16="http://schemas.microsoft.com/office/drawing/2014/main" id="{E8B3FA3E-E9A5-5276-40D9-1715BB847531}"/>
              </a:ext>
            </a:extLst>
          </p:cNvPr>
          <p:cNvSpPr/>
          <p:nvPr/>
        </p:nvSpPr>
        <p:spPr>
          <a:xfrm>
            <a:off x="10102204" y="4132482"/>
            <a:ext cx="700647" cy="260006"/>
          </a:xfrm>
          <a:prstGeom prst="rect">
            <a:avLst/>
          </a:prstGeom>
          <a:solidFill>
            <a:schemeClr val="accent1">
              <a:lumMod val="20000"/>
              <a:lumOff val="80000"/>
            </a:schemeClr>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rgbClr val="00B050"/>
                </a:solidFill>
              </a:rPr>
              <a:t>App12</a:t>
            </a:r>
            <a:endParaRPr lang="en-US" sz="1200" dirty="0">
              <a:solidFill>
                <a:srgbClr val="00B050"/>
              </a:solidFill>
            </a:endParaRPr>
          </a:p>
        </p:txBody>
      </p:sp>
      <p:sp>
        <p:nvSpPr>
          <p:cNvPr id="83" name="Rectangle 82">
            <a:extLst>
              <a:ext uri="{FF2B5EF4-FFF2-40B4-BE49-F238E27FC236}">
                <a16:creationId xmlns:a16="http://schemas.microsoft.com/office/drawing/2014/main" id="{7A3CCF3F-38ED-6D4B-AF18-14A7F6421BEC}"/>
              </a:ext>
            </a:extLst>
          </p:cNvPr>
          <p:cNvSpPr/>
          <p:nvPr/>
        </p:nvSpPr>
        <p:spPr>
          <a:xfrm>
            <a:off x="10105119" y="4731003"/>
            <a:ext cx="700647" cy="260006"/>
          </a:xfrm>
          <a:prstGeom prst="rect">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B0F0"/>
                </a:solidFill>
              </a:rPr>
              <a:t>App3</a:t>
            </a:r>
          </a:p>
        </p:txBody>
      </p:sp>
      <p:cxnSp>
        <p:nvCxnSpPr>
          <p:cNvPr id="84" name="Straight Connector 83">
            <a:extLst>
              <a:ext uri="{FF2B5EF4-FFF2-40B4-BE49-F238E27FC236}">
                <a16:creationId xmlns:a16="http://schemas.microsoft.com/office/drawing/2014/main" id="{8B4AE5DF-8064-39AD-45ED-AB5D45D18FD9}"/>
              </a:ext>
            </a:extLst>
          </p:cNvPr>
          <p:cNvCxnSpPr>
            <a:cxnSpLocks/>
            <a:stCxn id="3" idx="3"/>
            <a:endCxn id="6" idx="1"/>
          </p:cNvCxnSpPr>
          <p:nvPr/>
        </p:nvCxnSpPr>
        <p:spPr>
          <a:xfrm>
            <a:off x="1004359" y="3208713"/>
            <a:ext cx="62078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C24B4FA-6C2F-B771-D2D3-EBEBA37DA37E}"/>
              </a:ext>
            </a:extLst>
          </p:cNvPr>
          <p:cNvCxnSpPr>
            <a:cxnSpLocks/>
          </p:cNvCxnSpPr>
          <p:nvPr/>
        </p:nvCxnSpPr>
        <p:spPr>
          <a:xfrm flipV="1">
            <a:off x="1939640" y="3208712"/>
            <a:ext cx="460440" cy="2771"/>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EA3098D-6AEA-F5AE-3303-7F2889079431}"/>
              </a:ext>
            </a:extLst>
          </p:cNvPr>
          <p:cNvCxnSpPr>
            <a:cxnSpLocks/>
            <a:stCxn id="5" idx="3"/>
            <a:endCxn id="7" idx="1"/>
          </p:cNvCxnSpPr>
          <p:nvPr/>
        </p:nvCxnSpPr>
        <p:spPr>
          <a:xfrm flipV="1">
            <a:off x="1025650" y="5155280"/>
            <a:ext cx="614732" cy="741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FE9A2EA6-DC62-71F4-F987-201C0DF0949B}"/>
              </a:ext>
            </a:extLst>
          </p:cNvPr>
          <p:cNvCxnSpPr>
            <a:cxnSpLocks/>
          </p:cNvCxnSpPr>
          <p:nvPr/>
        </p:nvCxnSpPr>
        <p:spPr>
          <a:xfrm flipV="1">
            <a:off x="1924400" y="5155279"/>
            <a:ext cx="456512" cy="1564"/>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2001596C-2C39-6095-A10A-F84F4CE2B329}"/>
              </a:ext>
            </a:extLst>
          </p:cNvPr>
          <p:cNvCxnSpPr>
            <a:cxnSpLocks/>
            <a:stCxn id="79" idx="3"/>
            <a:endCxn id="80" idx="1"/>
          </p:cNvCxnSpPr>
          <p:nvPr/>
        </p:nvCxnSpPr>
        <p:spPr>
          <a:xfrm>
            <a:off x="9047926" y="4010891"/>
            <a:ext cx="721250" cy="6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C6DE4004-1D5E-BD55-AAA1-4DEDBBDED4CA}"/>
              </a:ext>
            </a:extLst>
          </p:cNvPr>
          <p:cNvCxnSpPr>
            <a:cxnSpLocks/>
            <a:stCxn id="5" idx="0"/>
            <a:endCxn id="54" idx="0"/>
          </p:cNvCxnSpPr>
          <p:nvPr/>
        </p:nvCxnSpPr>
        <p:spPr>
          <a:xfrm rot="5400000" flipH="1" flipV="1">
            <a:off x="4206796" y="1411449"/>
            <a:ext cx="25612" cy="6687163"/>
          </a:xfrm>
          <a:prstGeom prst="bentConnector3">
            <a:avLst>
              <a:gd name="adj1" fmla="val 992550"/>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2" name="Connector: Elbow 101">
            <a:extLst>
              <a:ext uri="{FF2B5EF4-FFF2-40B4-BE49-F238E27FC236}">
                <a16:creationId xmlns:a16="http://schemas.microsoft.com/office/drawing/2014/main" id="{D834ECFA-65EF-AD11-795F-71558B562085}"/>
              </a:ext>
            </a:extLst>
          </p:cNvPr>
          <p:cNvCxnSpPr>
            <a:cxnSpLocks/>
            <a:stCxn id="3" idx="0"/>
            <a:endCxn id="13" idx="0"/>
          </p:cNvCxnSpPr>
          <p:nvPr/>
        </p:nvCxnSpPr>
        <p:spPr>
          <a:xfrm rot="5400000" flipH="1" flipV="1">
            <a:off x="4211339" y="-647323"/>
            <a:ext cx="104573" cy="6817790"/>
          </a:xfrm>
          <a:prstGeom prst="bentConnector3">
            <a:avLst>
              <a:gd name="adj1" fmla="val 247058"/>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06" name="Connector: Elbow 105">
            <a:extLst>
              <a:ext uri="{FF2B5EF4-FFF2-40B4-BE49-F238E27FC236}">
                <a16:creationId xmlns:a16="http://schemas.microsoft.com/office/drawing/2014/main" id="{29642EC1-C331-6D76-9C22-FAEFC1D63035}"/>
              </a:ext>
            </a:extLst>
          </p:cNvPr>
          <p:cNvCxnSpPr>
            <a:cxnSpLocks/>
            <a:stCxn id="13" idx="3"/>
            <a:endCxn id="81" idx="1"/>
          </p:cNvCxnSpPr>
          <p:nvPr/>
        </p:nvCxnSpPr>
        <p:spPr>
          <a:xfrm>
            <a:off x="7973856" y="2832335"/>
            <a:ext cx="2128348" cy="970094"/>
          </a:xfrm>
          <a:prstGeom prst="bentConnector3">
            <a:avLst>
              <a:gd name="adj1" fmla="val 69919"/>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id="{AB85FA8E-DDAF-335D-7F87-DF5A82118B37}"/>
              </a:ext>
            </a:extLst>
          </p:cNvPr>
          <p:cNvCxnSpPr>
            <a:cxnSpLocks/>
            <a:stCxn id="54" idx="3"/>
            <a:endCxn id="83" idx="1"/>
          </p:cNvCxnSpPr>
          <p:nvPr/>
        </p:nvCxnSpPr>
        <p:spPr>
          <a:xfrm flipV="1">
            <a:off x="7864520" y="4861006"/>
            <a:ext cx="2240599" cy="4268"/>
          </a:xfrm>
          <a:prstGeom prst="bentConnector3">
            <a:avLst>
              <a:gd name="adj1" fmla="val 50000"/>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25" name="Thought Bubble: Cloud 124">
            <a:extLst>
              <a:ext uri="{FF2B5EF4-FFF2-40B4-BE49-F238E27FC236}">
                <a16:creationId xmlns:a16="http://schemas.microsoft.com/office/drawing/2014/main" id="{95FE4D20-6620-7D6A-40FD-0CCA04C966F8}"/>
              </a:ext>
            </a:extLst>
          </p:cNvPr>
          <p:cNvSpPr/>
          <p:nvPr/>
        </p:nvSpPr>
        <p:spPr>
          <a:xfrm>
            <a:off x="2456885" y="1821567"/>
            <a:ext cx="6591041" cy="4302144"/>
          </a:xfrm>
          <a:prstGeom prst="cloudCallout">
            <a:avLst/>
          </a:prstGeom>
          <a:no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7" name="Straight Connector 126">
            <a:extLst>
              <a:ext uri="{FF2B5EF4-FFF2-40B4-BE49-F238E27FC236}">
                <a16:creationId xmlns:a16="http://schemas.microsoft.com/office/drawing/2014/main" id="{15D357B1-97A3-81E4-6927-CA9675D9ADB9}"/>
              </a:ext>
            </a:extLst>
          </p:cNvPr>
          <p:cNvCxnSpPr>
            <a:cxnSpLocks/>
          </p:cNvCxnSpPr>
          <p:nvPr/>
        </p:nvCxnSpPr>
        <p:spPr>
          <a:xfrm>
            <a:off x="4471978" y="3169308"/>
            <a:ext cx="0" cy="2025067"/>
          </a:xfrm>
          <a:prstGeom prst="line">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 name="Speech Bubble: Rectangle 3">
            <a:extLst>
              <a:ext uri="{FF2B5EF4-FFF2-40B4-BE49-F238E27FC236}">
                <a16:creationId xmlns:a16="http://schemas.microsoft.com/office/drawing/2014/main" id="{BC97DA24-5030-288A-B9B6-FA68C77133AB}"/>
              </a:ext>
            </a:extLst>
          </p:cNvPr>
          <p:cNvSpPr/>
          <p:nvPr/>
        </p:nvSpPr>
        <p:spPr>
          <a:xfrm>
            <a:off x="11174016" y="4110134"/>
            <a:ext cx="793862" cy="497891"/>
          </a:xfrm>
          <a:prstGeom prst="wedgeRectCallout">
            <a:avLst>
              <a:gd name="adj1" fmla="val -85755"/>
              <a:gd name="adj2" fmla="val 112588"/>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Public Safety</a:t>
            </a:r>
          </a:p>
        </p:txBody>
      </p:sp>
      <p:sp>
        <p:nvSpPr>
          <p:cNvPr id="8" name="Speech Bubble: Rectangle 7">
            <a:extLst>
              <a:ext uri="{FF2B5EF4-FFF2-40B4-BE49-F238E27FC236}">
                <a16:creationId xmlns:a16="http://schemas.microsoft.com/office/drawing/2014/main" id="{93FED2B1-F772-790A-D8D6-5A825841E29B}"/>
              </a:ext>
            </a:extLst>
          </p:cNvPr>
          <p:cNvSpPr/>
          <p:nvPr/>
        </p:nvSpPr>
        <p:spPr>
          <a:xfrm>
            <a:off x="10767545" y="1882715"/>
            <a:ext cx="1416521" cy="826161"/>
          </a:xfrm>
          <a:prstGeom prst="wedgeRectCallout">
            <a:avLst>
              <a:gd name="adj1" fmla="val -72906"/>
              <a:gd name="adj2" fmla="val 165970"/>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rPr>
              <a:t>Vulnerable  slice acquired/exploited by malicious consumer</a:t>
            </a:r>
          </a:p>
        </p:txBody>
      </p:sp>
      <p:sp>
        <p:nvSpPr>
          <p:cNvPr id="9" name="Speech Bubble: Rectangle 8">
            <a:extLst>
              <a:ext uri="{FF2B5EF4-FFF2-40B4-BE49-F238E27FC236}">
                <a16:creationId xmlns:a16="http://schemas.microsoft.com/office/drawing/2014/main" id="{6AF528AD-079C-D23C-2713-E5C2087AD6FB}"/>
              </a:ext>
            </a:extLst>
          </p:cNvPr>
          <p:cNvSpPr/>
          <p:nvPr/>
        </p:nvSpPr>
        <p:spPr>
          <a:xfrm>
            <a:off x="11108591" y="3402280"/>
            <a:ext cx="924711" cy="497891"/>
          </a:xfrm>
          <a:prstGeom prst="wedgeRectCallout">
            <a:avLst>
              <a:gd name="adj1" fmla="val -85755"/>
              <a:gd name="adj2" fmla="val 112588"/>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Finance</a:t>
            </a:r>
          </a:p>
        </p:txBody>
      </p:sp>
      <p:sp>
        <p:nvSpPr>
          <p:cNvPr id="12" name="Speech Bubble: Rectangle 11">
            <a:extLst>
              <a:ext uri="{FF2B5EF4-FFF2-40B4-BE49-F238E27FC236}">
                <a16:creationId xmlns:a16="http://schemas.microsoft.com/office/drawing/2014/main" id="{037427A0-EF17-B832-1131-8399F352C4FE}"/>
              </a:ext>
            </a:extLst>
          </p:cNvPr>
          <p:cNvSpPr/>
          <p:nvPr/>
        </p:nvSpPr>
        <p:spPr>
          <a:xfrm>
            <a:off x="8633015" y="1820691"/>
            <a:ext cx="1666454" cy="826161"/>
          </a:xfrm>
          <a:prstGeom prst="wedgeRectCallout">
            <a:avLst>
              <a:gd name="adj1" fmla="val -110258"/>
              <a:gd name="adj2" fmla="val 59314"/>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rPr>
              <a:t>A public facing NF in the vulnerable slice  may be exploited and compromised</a:t>
            </a:r>
          </a:p>
        </p:txBody>
      </p:sp>
      <p:sp>
        <p:nvSpPr>
          <p:cNvPr id="16" name="Speech Bubble: Rectangle 15">
            <a:extLst>
              <a:ext uri="{FF2B5EF4-FFF2-40B4-BE49-F238E27FC236}">
                <a16:creationId xmlns:a16="http://schemas.microsoft.com/office/drawing/2014/main" id="{6AEEB5E2-3646-DC80-2245-5856D60934A9}"/>
              </a:ext>
            </a:extLst>
          </p:cNvPr>
          <p:cNvSpPr/>
          <p:nvPr/>
        </p:nvSpPr>
        <p:spPr>
          <a:xfrm>
            <a:off x="320113" y="3772994"/>
            <a:ext cx="2027929" cy="748744"/>
          </a:xfrm>
          <a:prstGeom prst="wedgeRectCallout">
            <a:avLst>
              <a:gd name="adj1" fmla="val 175222"/>
              <a:gd name="adj2" fmla="val -92238"/>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rPr>
              <a:t>Without proper isolation, it may impact other more security sensitive slice</a:t>
            </a:r>
          </a:p>
        </p:txBody>
      </p:sp>
      <p:sp>
        <p:nvSpPr>
          <p:cNvPr id="18" name="Speech Bubble: Rectangle 17">
            <a:extLst>
              <a:ext uri="{FF2B5EF4-FFF2-40B4-BE49-F238E27FC236}">
                <a16:creationId xmlns:a16="http://schemas.microsoft.com/office/drawing/2014/main" id="{B2071F6B-BFD9-B809-BDEF-4B3ABFA7B95B}"/>
              </a:ext>
            </a:extLst>
          </p:cNvPr>
          <p:cNvSpPr/>
          <p:nvPr/>
        </p:nvSpPr>
        <p:spPr>
          <a:xfrm>
            <a:off x="142560" y="5728656"/>
            <a:ext cx="2380912" cy="570928"/>
          </a:xfrm>
          <a:prstGeom prst="wedgeRectCallout">
            <a:avLst>
              <a:gd name="adj1" fmla="val 131334"/>
              <a:gd name="adj2" fmla="val -304345"/>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rPr>
              <a:t>Without proper isolation, it may also launch attack towards mission critical slice</a:t>
            </a:r>
          </a:p>
        </p:txBody>
      </p:sp>
    </p:spTree>
    <p:extLst>
      <p:ext uri="{BB962C8B-B14F-4D97-AF65-F5344CB8AC3E}">
        <p14:creationId xmlns:p14="http://schemas.microsoft.com/office/powerpoint/2010/main" val="236486423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570B5-D412-4C7B-EEDB-5754388CD1BA}"/>
              </a:ext>
            </a:extLst>
          </p:cNvPr>
          <p:cNvSpPr>
            <a:spLocks noGrp="1"/>
          </p:cNvSpPr>
          <p:nvPr>
            <p:ph type="title"/>
          </p:nvPr>
        </p:nvSpPr>
        <p:spPr>
          <a:xfrm>
            <a:off x="270510" y="457893"/>
            <a:ext cx="10515600" cy="1325563"/>
          </a:xfrm>
        </p:spPr>
        <p:txBody>
          <a:bodyPr/>
          <a:lstStyle/>
          <a:p>
            <a:r>
              <a:rPr lang="en-US" sz="3600" dirty="0"/>
              <a:t>Status quo – Network slice deployment scenario</a:t>
            </a:r>
          </a:p>
        </p:txBody>
      </p:sp>
      <p:sp>
        <p:nvSpPr>
          <p:cNvPr id="3" name="Content Placeholder 2">
            <a:extLst>
              <a:ext uri="{FF2B5EF4-FFF2-40B4-BE49-F238E27FC236}">
                <a16:creationId xmlns:a16="http://schemas.microsoft.com/office/drawing/2014/main" id="{A2269845-F3E7-C9BD-3349-804FC56483F1}"/>
              </a:ext>
            </a:extLst>
          </p:cNvPr>
          <p:cNvSpPr>
            <a:spLocks noGrp="1"/>
          </p:cNvSpPr>
          <p:nvPr>
            <p:ph idx="1"/>
          </p:nvPr>
        </p:nvSpPr>
        <p:spPr>
          <a:xfrm>
            <a:off x="346363" y="1888952"/>
            <a:ext cx="4713318" cy="4273654"/>
          </a:xfrm>
          <a:ln>
            <a:solidFill>
              <a:schemeClr val="bg1">
                <a:lumMod val="75000"/>
              </a:schemeClr>
            </a:solidFill>
          </a:ln>
        </p:spPr>
        <p:txBody>
          <a:bodyPr/>
          <a:lstStyle/>
          <a:p>
            <a:pPr>
              <a:buFont typeface="Arial" panose="020B0604020202020204" pitchFamily="34" charset="0"/>
              <a:buChar char="•"/>
            </a:pPr>
            <a:r>
              <a:rPr lang="en-US" sz="1600" dirty="0"/>
              <a:t>Network and Network Slice Management Function (MnF) provides the management services (MnS) for network or network slice which includes RAN part, CN part and TN part to the Consumer. Network and NetworkSlice MnF consumes MnSs for RAN/CN </a:t>
            </a:r>
            <a:r>
              <a:rPr lang="en-US" sz="1600" dirty="0" err="1"/>
              <a:t>SubNetwork</a:t>
            </a:r>
            <a:r>
              <a:rPr lang="en-US" sz="1600" dirty="0"/>
              <a:t> or network slice subnet (NSS) produced by RAN/CN Domain MnFs and interface produced by TN Domain Manager.</a:t>
            </a:r>
          </a:p>
          <a:p>
            <a:pPr>
              <a:buFont typeface="Arial" panose="020B0604020202020204" pitchFamily="34" charset="0"/>
              <a:buChar char="•"/>
            </a:pPr>
            <a:r>
              <a:rPr lang="en-US" sz="1600" dirty="0"/>
              <a:t>RAN/CN Domain MnFs provides the MnSs for a RAN/CN </a:t>
            </a:r>
            <a:r>
              <a:rPr lang="en-US" sz="1600" dirty="0" err="1"/>
              <a:t>SubNetwork</a:t>
            </a:r>
            <a:r>
              <a:rPr lang="en-US" sz="1600" dirty="0"/>
              <a:t> or NSS and/or MnSs for RAN/CN NF(s). RAN/CN domain MnF may consume MnSs for RAN </a:t>
            </a:r>
            <a:r>
              <a:rPr lang="en-US" sz="1600" dirty="0" err="1"/>
              <a:t>SubNetwork</a:t>
            </a:r>
            <a:r>
              <a:rPr lang="en-US" sz="1600" dirty="0"/>
              <a:t> or NSS and MnSs for RAN NF. </a:t>
            </a:r>
          </a:p>
          <a:p>
            <a:pPr>
              <a:buFont typeface="Arial" panose="020B0604020202020204" pitchFamily="34" charset="0"/>
              <a:buChar char="•"/>
            </a:pPr>
            <a:r>
              <a:rPr lang="en-US" altLang="zh-CN" sz="1600" dirty="0"/>
              <a:t>Network and Network Slice MnF, RAN Domain MnF, CN Domain MnF, even RAN MnFs, CN MnFs, may be provided by different vendors.</a:t>
            </a:r>
            <a:endParaRPr lang="en-US" sz="1600" dirty="0"/>
          </a:p>
        </p:txBody>
      </p:sp>
      <p:sp>
        <p:nvSpPr>
          <p:cNvPr id="4" name="Rectangle 2">
            <a:extLst>
              <a:ext uri="{FF2B5EF4-FFF2-40B4-BE49-F238E27FC236}">
                <a16:creationId xmlns:a16="http://schemas.microsoft.com/office/drawing/2014/main" id="{07A99A78-77E3-06E8-53FB-58973C4B65FF}"/>
              </a:ext>
            </a:extLst>
          </p:cNvPr>
          <p:cNvSpPr>
            <a:spLocks noChangeArrowheads="1"/>
          </p:cNvSpPr>
          <p:nvPr/>
        </p:nvSpPr>
        <p:spPr bwMode="auto">
          <a:xfrm>
            <a:off x="270510" y="221949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a:extLst>
              <a:ext uri="{FF2B5EF4-FFF2-40B4-BE49-F238E27FC236}">
                <a16:creationId xmlns:a16="http://schemas.microsoft.com/office/drawing/2014/main" id="{EA9D756F-496F-F1AE-BFBC-8FDCF3FB7869}"/>
              </a:ext>
            </a:extLst>
          </p:cNvPr>
          <p:cNvSpPr>
            <a:spLocks noChangeArrowheads="1"/>
          </p:cNvSpPr>
          <p:nvPr/>
        </p:nvSpPr>
        <p:spPr bwMode="auto">
          <a:xfrm>
            <a:off x="270510" y="200850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a:extLst>
              <a:ext uri="{FF2B5EF4-FFF2-40B4-BE49-F238E27FC236}">
                <a16:creationId xmlns:a16="http://schemas.microsoft.com/office/drawing/2014/main" id="{D203D786-B262-8B80-5994-7F5B1D0F2C3D}"/>
              </a:ext>
            </a:extLst>
          </p:cNvPr>
          <p:cNvPicPr>
            <a:picLocks noChangeAspect="1"/>
          </p:cNvPicPr>
          <p:nvPr/>
        </p:nvPicPr>
        <p:blipFill>
          <a:blip r:embed="rId2"/>
          <a:stretch>
            <a:fillRect/>
          </a:stretch>
        </p:blipFill>
        <p:spPr>
          <a:xfrm>
            <a:off x="5383554" y="1888952"/>
            <a:ext cx="6243182" cy="3477889"/>
          </a:xfrm>
          <a:prstGeom prst="rect">
            <a:avLst/>
          </a:prstGeom>
        </p:spPr>
      </p:pic>
      <p:sp>
        <p:nvSpPr>
          <p:cNvPr id="7" name="TextBox 6">
            <a:extLst>
              <a:ext uri="{FF2B5EF4-FFF2-40B4-BE49-F238E27FC236}">
                <a16:creationId xmlns:a16="http://schemas.microsoft.com/office/drawing/2014/main" id="{69349D7E-9F23-CF2C-D0AD-05FB313D6D2F}"/>
              </a:ext>
            </a:extLst>
          </p:cNvPr>
          <p:cNvSpPr txBox="1"/>
          <p:nvPr/>
        </p:nvSpPr>
        <p:spPr>
          <a:xfrm>
            <a:off x="5702531" y="5577833"/>
            <a:ext cx="6143106" cy="584775"/>
          </a:xfrm>
          <a:prstGeom prst="rect">
            <a:avLst/>
          </a:prstGeom>
          <a:noFill/>
        </p:spPr>
        <p:txBody>
          <a:bodyPr wrap="square">
            <a:spAutoFit/>
          </a:bodyPr>
          <a:lstStyle/>
          <a:p>
            <a:pPr marL="0" indent="0" algn="ctr">
              <a:buNone/>
            </a:pPr>
            <a:r>
              <a:rPr lang="en-US" altLang="zh-CN" sz="1600" dirty="0"/>
              <a:t>Annex 8 of 3GPP TS 28.533: deployment scenario for management of a mobile network including network slicing</a:t>
            </a:r>
          </a:p>
        </p:txBody>
      </p:sp>
    </p:spTree>
    <p:extLst>
      <p:ext uri="{BB962C8B-B14F-4D97-AF65-F5344CB8AC3E}">
        <p14:creationId xmlns:p14="http://schemas.microsoft.com/office/powerpoint/2010/main" val="2280316466"/>
      </p:ext>
    </p:extLst>
  </p:cSld>
  <p:clrMapOvr>
    <a:masterClrMapping/>
  </p:clrMapOvr>
  <p:transition>
    <p:wipe dir="r"/>
  </p:transition>
</p:sld>
</file>

<file path=ppt/theme/theme1.xml><?xml version="1.0" encoding="utf-8"?>
<a:theme xmlns:a="http://schemas.openxmlformats.org/drawingml/2006/main" name="SA3-Security_Management_Serives_Study">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1c5aaf6-e6ce-465b-b873-5148d2a4c105" xsi:nil="true"/>
    <Information xmlns="3b34c8f0-1ef5-4d1e-bb66-517ce7fe7356" xsi:nil="true"/>
    <lcf76f155ced4ddcb4097134ff3c332f xmlns="4776aa60-670e-4784-be98-c39ff3403b35">
      <Terms xmlns="http://schemas.microsoft.com/office/infopath/2007/PartnerControls"/>
    </lcf76f155ced4ddcb4097134ff3c332f>
    <HideFromDelve xmlns="71c5aaf6-e6ce-465b-b873-5148d2a4c105">false</HideFromDelve>
    <Associated_x0020_Task xmlns="3b34c8f0-1ef5-4d1e-bb66-517ce7fe7356" xsi:nil="true"/>
    <_dlc_DocId xmlns="71c5aaf6-e6ce-465b-b873-5148d2a4c105">5AIRPNAIUNRU-931754773-3805</_dlc_DocId>
    <_dlc_DocIdUrl xmlns="71c5aaf6-e6ce-465b-b873-5148d2a4c105">
      <Url>https://nokia.sharepoint.com/sites/c5g/security/_layouts/15/DocIdRedir.aspx?ID=5AIRPNAIUNRU-931754773-3805</Url>
      <Description>5AIRPNAIUNRU-931754773-3805</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95EA92BC8BC0428C825697CEF0A167" ma:contentTypeVersion="30" ma:contentTypeDescription="Create a new document." ma:contentTypeScope="" ma:versionID="4c8b6aba85bb19ac6999e8bec812b5f5">
  <xsd:schema xmlns:xsd="http://www.w3.org/2001/XMLSchema" xmlns:xs="http://www.w3.org/2001/XMLSchema" xmlns:p="http://schemas.microsoft.com/office/2006/metadata/properties" xmlns:ns2="71c5aaf6-e6ce-465b-b873-5148d2a4c105" xmlns:ns3="3b34c8f0-1ef5-4d1e-bb66-517ce7fe7356" xmlns:ns4="b48738c0-5c12-4b5a-b05a-8a6603520253" xmlns:ns5="4776aa60-670e-4784-be98-c39ff3403b35" targetNamespace="http://schemas.microsoft.com/office/2006/metadata/properties" ma:root="true" ma:fieldsID="5be4d916038c18f31935e6d9bf8506cb" ns2:_="" ns3:_="" ns4:_="" ns5:_="">
    <xsd:import namespace="71c5aaf6-e6ce-465b-b873-5148d2a4c105"/>
    <xsd:import namespace="3b34c8f0-1ef5-4d1e-bb66-517ce7fe7356"/>
    <xsd:import namespace="b48738c0-5c12-4b5a-b05a-8a6603520253"/>
    <xsd:import namespace="4776aa60-670e-4784-be98-c39ff3403b3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SharedWithUsers" minOccurs="0"/>
                <xsd:element ref="ns4:SharedWithDetails" minOccurs="0"/>
                <xsd:element ref="ns3:Associated_x0020_Task" minOccurs="0"/>
                <xsd:element ref="ns5:MediaServiceMetadata" minOccurs="0"/>
                <xsd:element ref="ns5:MediaServiceFastMetadata" minOccurs="0"/>
                <xsd:element ref="ns5:MediaServiceAutoKeyPoints" minOccurs="0"/>
                <xsd:element ref="ns5:MediaServiceKeyPoints" minOccurs="0"/>
                <xsd:element ref="ns5:lcf76f155ced4ddcb4097134ff3c332f" minOccurs="0"/>
                <xsd:element ref="ns2:TaxCatchAll" minOccurs="0"/>
                <xsd:element ref="ns5:MediaServiceOCR" minOccurs="0"/>
                <xsd:element ref="ns5:MediaServiceGenerationTime" minOccurs="0"/>
                <xsd:element ref="ns5:MediaServiceEventHashCode"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2" nillable="true" ma:displayName="Taxonomy Catch All Column" ma:hidden="true" ma:list="{5e7e0358-ff3a-47d0-9dac-4f7f999c176b}" ma:internalName="TaxCatchAll" ma:showField="CatchAllData" ma:web="3b34c8f0-1ef5-4d1e-bb66-517ce7fe735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5"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48738c0-5c12-4b5a-b05a-8a6603520253"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76aa60-670e-4784-be98-c39ff3403b35" elementFormDefault="qualified">
    <xsd:import namespace="http://schemas.microsoft.com/office/2006/documentManagement/types"/>
    <xsd:import namespace="http://schemas.microsoft.com/office/infopath/2007/PartnerControls"/>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GenerationTime" ma:index="24" nillable="true" ma:displayName="MediaServiceGenerationTime" ma:hidden="true" ma:internalName="MediaServiceGenerationTime" ma:readOnly="true">
      <xsd:simpleType>
        <xsd:restriction base="dms:Text"/>
      </xsd:simpleType>
    </xsd:element>
    <xsd:element name="MediaServiceEventHashCode" ma:index="25" nillable="true" ma:displayName="MediaServiceEventHashCode" ma:hidden="true" ma:internalName="MediaServiceEventHashCode" ma:readOnly="true">
      <xsd:simpleType>
        <xsd:restriction base="dms:Text"/>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A2C8A7-0A4D-4594-B889-2BF6C69DA59A}">
  <ds:schemaRefs>
    <ds:schemaRef ds:uri="http://schemas.microsoft.com/office/2006/metadata/properties"/>
    <ds:schemaRef ds:uri="http://schemas.microsoft.com/office/infopath/2007/PartnerControls"/>
    <ds:schemaRef ds:uri="71c5aaf6-e6ce-465b-b873-5148d2a4c105"/>
    <ds:schemaRef ds:uri="3b34c8f0-1ef5-4d1e-bb66-517ce7fe7356"/>
    <ds:schemaRef ds:uri="4776aa60-670e-4784-be98-c39ff3403b35"/>
  </ds:schemaRefs>
</ds:datastoreItem>
</file>

<file path=customXml/itemProps2.xml><?xml version="1.0" encoding="utf-8"?>
<ds:datastoreItem xmlns:ds="http://schemas.openxmlformats.org/officeDocument/2006/customXml" ds:itemID="{F7C4F037-7EB4-44E9-B65E-65A46DC81C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b34c8f0-1ef5-4d1e-bb66-517ce7fe7356"/>
    <ds:schemaRef ds:uri="b48738c0-5c12-4b5a-b05a-8a6603520253"/>
    <ds:schemaRef ds:uri="4776aa60-670e-4784-be98-c39ff3403b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DF7F38-0DF1-48AE-A83E-EDDCB077107F}">
  <ds:schemaRefs>
    <ds:schemaRef ds:uri="Microsoft.SharePoint.Taxonomy.ContentTypeSync"/>
  </ds:schemaRefs>
</ds:datastoreItem>
</file>

<file path=customXml/itemProps4.xml><?xml version="1.0" encoding="utf-8"?>
<ds:datastoreItem xmlns:ds="http://schemas.openxmlformats.org/officeDocument/2006/customXml" ds:itemID="{5173E4AD-028F-4B53-A384-22441F1FEAE3}">
  <ds:schemaRefs>
    <ds:schemaRef ds:uri="http://schemas.microsoft.com/sharepoint/events"/>
  </ds:schemaRefs>
</ds:datastoreItem>
</file>

<file path=customXml/itemProps5.xml><?xml version="1.0" encoding="utf-8"?>
<ds:datastoreItem xmlns:ds="http://schemas.openxmlformats.org/officeDocument/2006/customXml" ds:itemID="{6D12BF27-4E2B-4A7C-BBCD-3D71C59A0876}">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SA3-Security_Management_Serives_Study</Template>
  <TotalTime>21803</TotalTime>
  <Words>1958</Words>
  <Application>Microsoft Office PowerPoint</Application>
  <PresentationFormat>Widescreen</PresentationFormat>
  <Paragraphs>137</Paragraphs>
  <Slides>13</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2" baseType="lpstr">
      <vt:lpstr>Arial </vt:lpstr>
      <vt:lpstr>Arial</vt:lpstr>
      <vt:lpstr>Calibri</vt:lpstr>
      <vt:lpstr>Calibri Light</vt:lpstr>
      <vt:lpstr>Nokia Pure Headline Light</vt:lpstr>
      <vt:lpstr>Nokia Pure Text Light</vt:lpstr>
      <vt:lpstr>Times New Roman</vt:lpstr>
      <vt:lpstr>SA3-Security_Management_Serives_Study</vt:lpstr>
      <vt:lpstr>Document</vt:lpstr>
      <vt:lpstr>Resource Isolation for 5G network slice</vt:lpstr>
      <vt:lpstr>Background and motivation</vt:lpstr>
      <vt:lpstr>Expected resource allocation with proper isolation </vt:lpstr>
      <vt:lpstr>Expected network resource selection and traffic routing with proper isolation </vt:lpstr>
      <vt:lpstr>Example of expected network slice isolation in deployment</vt:lpstr>
      <vt:lpstr>Business Requirements (3GPP)</vt:lpstr>
      <vt:lpstr>Business Requirements (GSMA)</vt:lpstr>
      <vt:lpstr>Threat and Risk Analysis</vt:lpstr>
      <vt:lpstr>Status quo – Network slice deployment scenario</vt:lpstr>
      <vt:lpstr>Status quo – Slice requirement mapping</vt:lpstr>
      <vt:lpstr>Status quo – information model to support slice</vt:lpstr>
      <vt:lpstr>Gaps and problems</vt:lpstr>
      <vt:lpstr>Objectives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Nokia-r1</dc:creator>
  <cp:lastModifiedBy>nokia-pj</cp:lastModifiedBy>
  <cp:revision>53</cp:revision>
  <dcterms:created xsi:type="dcterms:W3CDTF">2023-05-25T07:49:35Z</dcterms:created>
  <dcterms:modified xsi:type="dcterms:W3CDTF">2024-02-19T10:29:54Z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0x010100DA95EA92BC8BC0428C825697CEF0A167</vt:lpwstr>
  </property>
  <property fmtid="{D5CDD505-2E9C-101B-9397-08002B2CF9AE}" pid="3" name="_dlc_DocIdItemGuid">
    <vt:lpwstr>d065f51c-9eef-412b-838a-f845ee64a86f</vt:lpwstr>
  </property>
</Properties>
</file>